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  <p:sldMasterId id="2147483787" r:id="rId4"/>
    <p:sldMasterId id="2147483868" r:id="rId5"/>
    <p:sldMasterId id="2147483813" r:id="rId6"/>
    <p:sldMasterId id="2147483839" r:id="rId7"/>
  </p:sldMasterIdLst>
  <p:notesMasterIdLst>
    <p:notesMasterId r:id="rId32"/>
  </p:notesMasterIdLst>
  <p:handoutMasterIdLst>
    <p:handoutMasterId r:id="rId33"/>
  </p:handoutMasterIdLst>
  <p:sldIdLst>
    <p:sldId id="485" r:id="rId8"/>
    <p:sldId id="574" r:id="rId9"/>
    <p:sldId id="587" r:id="rId10"/>
    <p:sldId id="570" r:id="rId11"/>
    <p:sldId id="589" r:id="rId12"/>
    <p:sldId id="585" r:id="rId13"/>
    <p:sldId id="572" r:id="rId14"/>
    <p:sldId id="575" r:id="rId15"/>
    <p:sldId id="577" r:id="rId16"/>
    <p:sldId id="576" r:id="rId17"/>
    <p:sldId id="579" r:id="rId18"/>
    <p:sldId id="581" r:id="rId19"/>
    <p:sldId id="580" r:id="rId20"/>
    <p:sldId id="582" r:id="rId21"/>
    <p:sldId id="583" r:id="rId22"/>
    <p:sldId id="567" r:id="rId23"/>
    <p:sldId id="568" r:id="rId24"/>
    <p:sldId id="487" r:id="rId25"/>
    <p:sldId id="488" r:id="rId26"/>
    <p:sldId id="517" r:id="rId27"/>
    <p:sldId id="566" r:id="rId28"/>
    <p:sldId id="508" r:id="rId29"/>
    <p:sldId id="507" r:id="rId30"/>
    <p:sldId id="586" r:id="rId31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BS NEW" panose="02000506080000020004" pitchFamily="2" charset="0"/>
      <p:regular r:id="rId38"/>
      <p:bold r:id="rId39"/>
    </p:embeddedFont>
    <p:embeddedFont>
      <p:font typeface="CBS Sans" panose="02000503000000020004" pitchFamily="2" charset="0"/>
      <p:regular r:id="rId40"/>
      <p:bold r:id="rId41"/>
      <p:italic r:id="rId42"/>
      <p:boldItalic r:id="rId43"/>
    </p:embeddedFont>
    <p:embeddedFont>
      <p:font typeface="CBS Serif" panose="02020603050705020204" pitchFamily="18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E43FB-0E94-6D47-A642-96872D36823B}" v="44" dt="2023-09-04T09:57:44.326"/>
    <p1510:client id="{31069445-F3D0-0745-A302-E4ADF436BCE5}" v="27" dt="2023-09-05T07:38:28.740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 autoAdjust="0"/>
    <p:restoredTop sz="96327" autoAdjust="0"/>
  </p:normalViewPr>
  <p:slideViewPr>
    <p:cSldViewPr snapToGrid="0" showGuides="1">
      <p:cViewPr varScale="1">
        <p:scale>
          <a:sx n="119" d="100"/>
          <a:sy n="119" d="100"/>
        </p:scale>
        <p:origin x="752" y="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6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6.fntdata"/><Relationship Id="rId21" Type="http://schemas.openxmlformats.org/officeDocument/2006/relationships/slide" Target="slides/slide14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3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11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3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3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øren Huus Rosenquist" userId="bb546bdd-7e1c-435a-9317-43fcad50ef66" providerId="ADAL" clId="{43AA3A1B-61EF-BB4D-B1FE-9BABB490C06B}"/>
    <pc:docChg chg="custSel modSld">
      <pc:chgData name="Søren Huus Rosenquist" userId="bb546bdd-7e1c-435a-9317-43fcad50ef66" providerId="ADAL" clId="{43AA3A1B-61EF-BB4D-B1FE-9BABB490C06B}" dt="2023-09-05T08:50:27.780" v="3" actId="478"/>
      <pc:docMkLst>
        <pc:docMk/>
      </pc:docMkLst>
      <pc:sldChg chg="delSp mod">
        <pc:chgData name="Søren Huus Rosenquist" userId="bb546bdd-7e1c-435a-9317-43fcad50ef66" providerId="ADAL" clId="{43AA3A1B-61EF-BB4D-B1FE-9BABB490C06B}" dt="2023-09-05T08:50:27.780" v="3" actId="478"/>
        <pc:sldMkLst>
          <pc:docMk/>
          <pc:sldMk cId="2184265996" sldId="570"/>
        </pc:sldMkLst>
        <pc:spChg chg="del">
          <ac:chgData name="Søren Huus Rosenquist" userId="bb546bdd-7e1c-435a-9317-43fcad50ef66" providerId="ADAL" clId="{43AA3A1B-61EF-BB4D-B1FE-9BABB490C06B}" dt="2023-09-05T08:50:17.974" v="0" actId="478"/>
          <ac:spMkLst>
            <pc:docMk/>
            <pc:sldMk cId="2184265996" sldId="570"/>
            <ac:spMk id="28" creationId="{45E6DD21-BAEB-2569-97E1-E2E66B01F671}"/>
          </ac:spMkLst>
        </pc:spChg>
        <pc:spChg chg="del">
          <ac:chgData name="Søren Huus Rosenquist" userId="bb546bdd-7e1c-435a-9317-43fcad50ef66" providerId="ADAL" clId="{43AA3A1B-61EF-BB4D-B1FE-9BABB490C06B}" dt="2023-09-05T08:50:21.393" v="1" actId="478"/>
          <ac:spMkLst>
            <pc:docMk/>
            <pc:sldMk cId="2184265996" sldId="570"/>
            <ac:spMk id="29" creationId="{AB2000A1-1C23-66F9-E809-34EAA0FCC7E2}"/>
          </ac:spMkLst>
        </pc:spChg>
        <pc:cxnChg chg="del">
          <ac:chgData name="Søren Huus Rosenquist" userId="bb546bdd-7e1c-435a-9317-43fcad50ef66" providerId="ADAL" clId="{43AA3A1B-61EF-BB4D-B1FE-9BABB490C06B}" dt="2023-09-05T08:50:27.780" v="3" actId="478"/>
          <ac:cxnSpMkLst>
            <pc:docMk/>
            <pc:sldMk cId="2184265996" sldId="570"/>
            <ac:cxnSpMk id="16" creationId="{24561ED6-6536-62BB-FB07-F4D2BDECBF86}"/>
          </ac:cxnSpMkLst>
        </pc:cxnChg>
        <pc:cxnChg chg="del">
          <ac:chgData name="Søren Huus Rosenquist" userId="bb546bdd-7e1c-435a-9317-43fcad50ef66" providerId="ADAL" clId="{43AA3A1B-61EF-BB4D-B1FE-9BABB490C06B}" dt="2023-09-05T08:50:26.003" v="2" actId="478"/>
          <ac:cxnSpMkLst>
            <pc:docMk/>
            <pc:sldMk cId="2184265996" sldId="570"/>
            <ac:cxnSpMk id="24" creationId="{94E1C9A3-4F66-8350-083E-F84FC58FC735}"/>
          </ac:cxnSpMkLst>
        </pc:cxnChg>
      </pc:sldChg>
    </pc:docChg>
  </pc:docChgLst>
  <pc:docChgLst>
    <pc:chgData name="Lene Højland Bergh-Hansen" userId="f87225f8-9ec3-431a-8310-5fa515b8d767" providerId="ADAL" clId="{31069445-F3D0-0745-A302-E4ADF436BCE5}"/>
    <pc:docChg chg="undo custSel addSld delSld modSld sldOrd modMainMaster">
      <pc:chgData name="Lene Højland Bergh-Hansen" userId="f87225f8-9ec3-431a-8310-5fa515b8d767" providerId="ADAL" clId="{31069445-F3D0-0745-A302-E4ADF436BCE5}" dt="2023-09-05T07:36:17.607" v="1386" actId="20577"/>
      <pc:docMkLst>
        <pc:docMk/>
      </pc:docMkLst>
      <pc:sldChg chg="modSp mod">
        <pc:chgData name="Lene Højland Bergh-Hansen" userId="f87225f8-9ec3-431a-8310-5fa515b8d767" providerId="ADAL" clId="{31069445-F3D0-0745-A302-E4ADF436BCE5}" dt="2023-09-05T07:15:13.088" v="832" actId="20577"/>
        <pc:sldMkLst>
          <pc:docMk/>
          <pc:sldMk cId="3454457593" sldId="485"/>
        </pc:sldMkLst>
        <pc:spChg chg="mod">
          <ac:chgData name="Lene Højland Bergh-Hansen" userId="f87225f8-9ec3-431a-8310-5fa515b8d767" providerId="ADAL" clId="{31069445-F3D0-0745-A302-E4ADF436BCE5}" dt="2023-09-05T07:15:13.088" v="832" actId="20577"/>
          <ac:spMkLst>
            <pc:docMk/>
            <pc:sldMk cId="3454457593" sldId="485"/>
            <ac:spMk id="9" creationId="{5FF2D47F-9F49-C272-5937-6D47AC7EE490}"/>
          </ac:spMkLst>
        </pc:spChg>
      </pc:sldChg>
      <pc:sldChg chg="addSp delSp modSp mod">
        <pc:chgData name="Lene Højland Bergh-Hansen" userId="f87225f8-9ec3-431a-8310-5fa515b8d767" providerId="ADAL" clId="{31069445-F3D0-0745-A302-E4ADF436BCE5}" dt="2023-09-05T07:13:16.666" v="806" actId="478"/>
        <pc:sldMkLst>
          <pc:docMk/>
          <pc:sldMk cId="1638847398" sldId="487"/>
        </pc:sldMkLst>
        <pc:spChg chg="add mod">
          <ac:chgData name="Lene Højland Bergh-Hansen" userId="f87225f8-9ec3-431a-8310-5fa515b8d767" providerId="ADAL" clId="{31069445-F3D0-0745-A302-E4ADF436BCE5}" dt="2023-09-05T06:56:30.273" v="789" actId="14100"/>
          <ac:spMkLst>
            <pc:docMk/>
            <pc:sldMk cId="1638847398" sldId="487"/>
            <ac:spMk id="8" creationId="{A7FE6F00-C336-66E3-F8D1-7D1375B50010}"/>
          </ac:spMkLst>
        </pc:spChg>
        <pc:spChg chg="add mod">
          <ac:chgData name="Lene Højland Bergh-Hansen" userId="f87225f8-9ec3-431a-8310-5fa515b8d767" providerId="ADAL" clId="{31069445-F3D0-0745-A302-E4ADF436BCE5}" dt="2023-09-05T06:56:13.441" v="786" actId="14100"/>
          <ac:spMkLst>
            <pc:docMk/>
            <pc:sldMk cId="1638847398" sldId="487"/>
            <ac:spMk id="14" creationId="{2A1F4CC6-273B-4AD8-776B-0C3A7F336641}"/>
          </ac:spMkLst>
        </pc:spChg>
        <pc:spChg chg="add mod">
          <ac:chgData name="Lene Højland Bergh-Hansen" userId="f87225f8-9ec3-431a-8310-5fa515b8d767" providerId="ADAL" clId="{31069445-F3D0-0745-A302-E4ADF436BCE5}" dt="2023-09-05T07:00:03.600" v="804" actId="14100"/>
          <ac:spMkLst>
            <pc:docMk/>
            <pc:sldMk cId="1638847398" sldId="487"/>
            <ac:spMk id="16" creationId="{D3042AE7-9771-9C8B-D448-402AD98DEB80}"/>
          </ac:spMkLst>
        </pc:spChg>
        <pc:spChg chg="del">
          <ac:chgData name="Lene Højland Bergh-Hansen" userId="f87225f8-9ec3-431a-8310-5fa515b8d767" providerId="ADAL" clId="{31069445-F3D0-0745-A302-E4ADF436BCE5}" dt="2023-09-05T06:52:25.537" v="767" actId="478"/>
          <ac:spMkLst>
            <pc:docMk/>
            <pc:sldMk cId="1638847398" sldId="487"/>
            <ac:spMk id="22" creationId="{169ADD46-1C46-B60B-68F2-2FA0151BCFD8}"/>
          </ac:spMkLst>
        </pc:spChg>
        <pc:spChg chg="del">
          <ac:chgData name="Lene Højland Bergh-Hansen" userId="f87225f8-9ec3-431a-8310-5fa515b8d767" providerId="ADAL" clId="{31069445-F3D0-0745-A302-E4ADF436BCE5}" dt="2023-09-05T06:55:48.062" v="781" actId="478"/>
          <ac:spMkLst>
            <pc:docMk/>
            <pc:sldMk cId="1638847398" sldId="487"/>
            <ac:spMk id="27" creationId="{6DB92E4C-88FB-F317-5EF7-D935E2D92C46}"/>
          </ac:spMkLst>
        </pc:spChg>
        <pc:spChg chg="del">
          <ac:chgData name="Lene Højland Bergh-Hansen" userId="f87225f8-9ec3-431a-8310-5fa515b8d767" providerId="ADAL" clId="{31069445-F3D0-0745-A302-E4ADF436BCE5}" dt="2023-09-05T07:13:16.666" v="806" actId="478"/>
          <ac:spMkLst>
            <pc:docMk/>
            <pc:sldMk cId="1638847398" sldId="487"/>
            <ac:spMk id="34" creationId="{959A5FD2-9254-7B27-5E53-755B55554739}"/>
          </ac:spMkLst>
        </pc:spChg>
        <pc:picChg chg="del">
          <ac:chgData name="Lene Højland Bergh-Hansen" userId="f87225f8-9ec3-431a-8310-5fa515b8d767" providerId="ADAL" clId="{31069445-F3D0-0745-A302-E4ADF436BCE5}" dt="2023-09-04T14:15:55.918" v="719" actId="478"/>
          <ac:picMkLst>
            <pc:docMk/>
            <pc:sldMk cId="1638847398" sldId="487"/>
            <ac:picMk id="15" creationId="{E57F0531-0BD1-FB15-22BF-8C17E9B9A3E6}"/>
          </ac:picMkLst>
        </pc:picChg>
        <pc:cxnChg chg="add del mod">
          <ac:chgData name="Lene Højland Bergh-Hansen" userId="f87225f8-9ec3-431a-8310-5fa515b8d767" providerId="ADAL" clId="{31069445-F3D0-0745-A302-E4ADF436BCE5}" dt="2023-09-05T06:51:51.674" v="764" actId="478"/>
          <ac:cxnSpMkLst>
            <pc:docMk/>
            <pc:sldMk cId="1638847398" sldId="487"/>
            <ac:cxnSpMk id="3" creationId="{36E8C067-F0E5-2DA1-C0A6-4FDE49B45B60}"/>
          </ac:cxnSpMkLst>
        </pc:cxnChg>
        <pc:cxnChg chg="add del mod">
          <ac:chgData name="Lene Højland Bergh-Hansen" userId="f87225f8-9ec3-431a-8310-5fa515b8d767" providerId="ADAL" clId="{31069445-F3D0-0745-A302-E4ADF436BCE5}" dt="2023-09-04T14:19:04.872" v="729" actId="478"/>
          <ac:cxnSpMkLst>
            <pc:docMk/>
            <pc:sldMk cId="1638847398" sldId="487"/>
            <ac:cxnSpMk id="10" creationId="{0F8226BF-0DE2-2561-EC5F-C6F5110E32E8}"/>
          </ac:cxnSpMkLst>
        </pc:cxnChg>
        <pc:cxnChg chg="del">
          <ac:chgData name="Lene Højland Bergh-Hansen" userId="f87225f8-9ec3-431a-8310-5fa515b8d767" providerId="ADAL" clId="{31069445-F3D0-0745-A302-E4ADF436BCE5}" dt="2023-09-05T06:52:27.859" v="769" actId="478"/>
          <ac:cxnSpMkLst>
            <pc:docMk/>
            <pc:sldMk cId="1638847398" sldId="487"/>
            <ac:cxnSpMk id="17" creationId="{D08B143B-F07D-FAD1-7264-12409411D70F}"/>
          </ac:cxnSpMkLst>
        </pc:cxnChg>
        <pc:cxnChg chg="del">
          <ac:chgData name="Lene Højland Bergh-Hansen" userId="f87225f8-9ec3-431a-8310-5fa515b8d767" providerId="ADAL" clId="{31069445-F3D0-0745-A302-E4ADF436BCE5}" dt="2023-09-05T06:52:26.761" v="768" actId="478"/>
          <ac:cxnSpMkLst>
            <pc:docMk/>
            <pc:sldMk cId="1638847398" sldId="487"/>
            <ac:cxnSpMk id="18" creationId="{DBBF10CC-CDA3-CCEF-C8A3-AE46DA760DD6}"/>
          </ac:cxnSpMkLst>
        </pc:cxnChg>
        <pc:cxnChg chg="del">
          <ac:chgData name="Lene Højland Bergh-Hansen" userId="f87225f8-9ec3-431a-8310-5fa515b8d767" providerId="ADAL" clId="{31069445-F3D0-0745-A302-E4ADF436BCE5}" dt="2023-09-05T06:55:49.776" v="783" actId="478"/>
          <ac:cxnSpMkLst>
            <pc:docMk/>
            <pc:sldMk cId="1638847398" sldId="487"/>
            <ac:cxnSpMk id="24" creationId="{852BCF62-4666-47D2-9AED-F70AAED1D81B}"/>
          </ac:cxnSpMkLst>
        </pc:cxnChg>
        <pc:cxnChg chg="del">
          <ac:chgData name="Lene Højland Bergh-Hansen" userId="f87225f8-9ec3-431a-8310-5fa515b8d767" providerId="ADAL" clId="{31069445-F3D0-0745-A302-E4ADF436BCE5}" dt="2023-09-05T06:55:49.087" v="782" actId="478"/>
          <ac:cxnSpMkLst>
            <pc:docMk/>
            <pc:sldMk cId="1638847398" sldId="487"/>
            <ac:cxnSpMk id="26" creationId="{2F26CD2A-70AF-B304-27DD-9A549B71584D}"/>
          </ac:cxnSpMkLst>
        </pc:cxnChg>
        <pc:cxnChg chg="del">
          <ac:chgData name="Lene Højland Bergh-Hansen" userId="f87225f8-9ec3-431a-8310-5fa515b8d767" providerId="ADAL" clId="{31069445-F3D0-0745-A302-E4ADF436BCE5}" dt="2023-09-05T07:13:15.348" v="805" actId="478"/>
          <ac:cxnSpMkLst>
            <pc:docMk/>
            <pc:sldMk cId="1638847398" sldId="487"/>
            <ac:cxnSpMk id="30" creationId="{F95B05CB-00A4-5C57-3AD6-2F691B2CB999}"/>
          </ac:cxnSpMkLst>
        </pc:cxnChg>
      </pc:sldChg>
      <pc:sldChg chg="ord">
        <pc:chgData name="Lene Højland Bergh-Hansen" userId="f87225f8-9ec3-431a-8310-5fa515b8d767" providerId="ADAL" clId="{31069445-F3D0-0745-A302-E4ADF436BCE5}" dt="2023-09-04T12:23:48.044" v="73" actId="20578"/>
        <pc:sldMkLst>
          <pc:docMk/>
          <pc:sldMk cId="969649156" sldId="507"/>
        </pc:sldMkLst>
      </pc:sldChg>
      <pc:sldChg chg="addSp delSp modSp mod">
        <pc:chgData name="Lene Højland Bergh-Hansen" userId="f87225f8-9ec3-431a-8310-5fa515b8d767" providerId="ADAL" clId="{31069445-F3D0-0745-A302-E4ADF436BCE5}" dt="2023-09-05T07:26:47.450" v="1187" actId="20577"/>
        <pc:sldMkLst>
          <pc:docMk/>
          <pc:sldMk cId="2184265996" sldId="570"/>
        </pc:sldMkLst>
        <pc:spChg chg="add del mod">
          <ac:chgData name="Lene Højland Bergh-Hansen" userId="f87225f8-9ec3-431a-8310-5fa515b8d767" providerId="ADAL" clId="{31069445-F3D0-0745-A302-E4ADF436BCE5}" dt="2023-09-04T13:48:10.595" v="358" actId="478"/>
          <ac:spMkLst>
            <pc:docMk/>
            <pc:sldMk cId="2184265996" sldId="570"/>
            <ac:spMk id="2" creationId="{2DC83F97-B312-095C-CA8E-897D5A7F1470}"/>
          </ac:spMkLst>
        </pc:spChg>
        <pc:spChg chg="mod">
          <ac:chgData name="Lene Højland Bergh-Hansen" userId="f87225f8-9ec3-431a-8310-5fa515b8d767" providerId="ADAL" clId="{31069445-F3D0-0745-A302-E4ADF436BCE5}" dt="2023-09-04T12:19:35.530" v="66" actId="1076"/>
          <ac:spMkLst>
            <pc:docMk/>
            <pc:sldMk cId="2184265996" sldId="570"/>
            <ac:spMk id="4" creationId="{5B087D64-7986-F239-7907-247EC1538D40}"/>
          </ac:spMkLst>
        </pc:spChg>
        <pc:spChg chg="mod">
          <ac:chgData name="Lene Højland Bergh-Hansen" userId="f87225f8-9ec3-431a-8310-5fa515b8d767" providerId="ADAL" clId="{31069445-F3D0-0745-A302-E4ADF436BCE5}" dt="2023-09-05T07:26:47.450" v="1187" actId="20577"/>
          <ac:spMkLst>
            <pc:docMk/>
            <pc:sldMk cId="2184265996" sldId="570"/>
            <ac:spMk id="5" creationId="{E893748D-D3D6-7A03-686A-91AE5863A595}"/>
          </ac:spMkLst>
        </pc:spChg>
        <pc:spChg chg="mod">
          <ac:chgData name="Lene Højland Bergh-Hansen" userId="f87225f8-9ec3-431a-8310-5fa515b8d767" providerId="ADAL" clId="{31069445-F3D0-0745-A302-E4ADF436BCE5}" dt="2023-09-05T07:26:05.107" v="1158" actId="20577"/>
          <ac:spMkLst>
            <pc:docMk/>
            <pc:sldMk cId="2184265996" sldId="570"/>
            <ac:spMk id="6" creationId="{6D2B69DB-AB82-9018-2F07-DC7054425FEE}"/>
          </ac:spMkLst>
        </pc:spChg>
        <pc:spChg chg="add del mod">
          <ac:chgData name="Lene Højland Bergh-Hansen" userId="f87225f8-9ec3-431a-8310-5fa515b8d767" providerId="ADAL" clId="{31069445-F3D0-0745-A302-E4ADF436BCE5}" dt="2023-09-04T13:56:25.936" v="467" actId="478"/>
          <ac:spMkLst>
            <pc:docMk/>
            <pc:sldMk cId="2184265996" sldId="570"/>
            <ac:spMk id="7" creationId="{D99F961F-FE92-2FBA-23C5-C5A5095D5B3C}"/>
          </ac:spMkLst>
        </pc:spChg>
        <pc:spChg chg="add del mod">
          <ac:chgData name="Lene Højland Bergh-Hansen" userId="f87225f8-9ec3-431a-8310-5fa515b8d767" providerId="ADAL" clId="{31069445-F3D0-0745-A302-E4ADF436BCE5}" dt="2023-09-04T13:59:46.729" v="618" actId="478"/>
          <ac:spMkLst>
            <pc:docMk/>
            <pc:sldMk cId="2184265996" sldId="570"/>
            <ac:spMk id="8" creationId="{DBC049B5-5EB5-7C7E-60FB-9B0E4310456A}"/>
          </ac:spMkLst>
        </pc:spChg>
        <pc:spChg chg="add mod">
          <ac:chgData name="Lene Højland Bergh-Hansen" userId="f87225f8-9ec3-431a-8310-5fa515b8d767" providerId="ADAL" clId="{31069445-F3D0-0745-A302-E4ADF436BCE5}" dt="2023-09-04T14:08:10.519" v="691" actId="1035"/>
          <ac:spMkLst>
            <pc:docMk/>
            <pc:sldMk cId="2184265996" sldId="570"/>
            <ac:spMk id="11" creationId="{CD9E7135-6590-3DFA-22D2-1AA9DA25E970}"/>
          </ac:spMkLst>
        </pc:spChg>
        <pc:spChg chg="mod">
          <ac:chgData name="Lene Højland Bergh-Hansen" userId="f87225f8-9ec3-431a-8310-5fa515b8d767" providerId="ADAL" clId="{31069445-F3D0-0745-A302-E4ADF436BCE5}" dt="2023-09-04T14:08:10.519" v="691" actId="1035"/>
          <ac:spMkLst>
            <pc:docMk/>
            <pc:sldMk cId="2184265996" sldId="570"/>
            <ac:spMk id="21" creationId="{7EB6EB75-A6B9-4751-77BE-63DB03ABCE2C}"/>
          </ac:spMkLst>
        </pc:spChg>
        <pc:spChg chg="mod">
          <ac:chgData name="Lene Højland Bergh-Hansen" userId="f87225f8-9ec3-431a-8310-5fa515b8d767" providerId="ADAL" clId="{31069445-F3D0-0745-A302-E4ADF436BCE5}" dt="2023-09-04T14:07:53.358" v="677" actId="1038"/>
          <ac:spMkLst>
            <pc:docMk/>
            <pc:sldMk cId="2184265996" sldId="570"/>
            <ac:spMk id="26" creationId="{267E4BAA-0C6B-3BFE-52ED-C7429348C885}"/>
          </ac:spMkLst>
        </pc:spChg>
        <pc:spChg chg="add mod">
          <ac:chgData name="Lene Højland Bergh-Hansen" userId="f87225f8-9ec3-431a-8310-5fa515b8d767" providerId="ADAL" clId="{31069445-F3D0-0745-A302-E4ADF436BCE5}" dt="2023-09-04T14:07:53.358" v="677" actId="1038"/>
          <ac:spMkLst>
            <pc:docMk/>
            <pc:sldMk cId="2184265996" sldId="570"/>
            <ac:spMk id="28" creationId="{45E6DD21-BAEB-2569-97E1-E2E66B01F671}"/>
          </ac:spMkLst>
        </pc:spChg>
        <pc:spChg chg="add mod">
          <ac:chgData name="Lene Højland Bergh-Hansen" userId="f87225f8-9ec3-431a-8310-5fa515b8d767" providerId="ADAL" clId="{31069445-F3D0-0745-A302-E4ADF436BCE5}" dt="2023-09-04T14:08:10.519" v="691" actId="1035"/>
          <ac:spMkLst>
            <pc:docMk/>
            <pc:sldMk cId="2184265996" sldId="570"/>
            <ac:spMk id="29" creationId="{AB2000A1-1C23-66F9-E809-34EAA0FCC7E2}"/>
          </ac:spMkLst>
        </pc:spChg>
        <pc:picChg chg="add mod">
          <ac:chgData name="Lene Højland Bergh-Hansen" userId="f87225f8-9ec3-431a-8310-5fa515b8d767" providerId="ADAL" clId="{31069445-F3D0-0745-A302-E4ADF436BCE5}" dt="2023-09-04T12:19:00.336" v="57" actId="571"/>
          <ac:picMkLst>
            <pc:docMk/>
            <pc:sldMk cId="2184265996" sldId="570"/>
            <ac:picMk id="3" creationId="{662AA873-6824-32FF-5434-E62B11F987A5}"/>
          </ac:picMkLst>
        </pc:picChg>
        <pc:picChg chg="add mod modCrop">
          <ac:chgData name="Lene Højland Bergh-Hansen" userId="f87225f8-9ec3-431a-8310-5fa515b8d767" providerId="ADAL" clId="{31069445-F3D0-0745-A302-E4ADF436BCE5}" dt="2023-09-04T14:07:53.358" v="677" actId="1038"/>
          <ac:picMkLst>
            <pc:docMk/>
            <pc:sldMk cId="2184265996" sldId="570"/>
            <ac:picMk id="9" creationId="{5A8CF90F-C651-EE5D-7DB7-BC7E254664C5}"/>
          </ac:picMkLst>
        </pc:picChg>
        <pc:picChg chg="add mod">
          <ac:chgData name="Lene Højland Bergh-Hansen" userId="f87225f8-9ec3-431a-8310-5fa515b8d767" providerId="ADAL" clId="{31069445-F3D0-0745-A302-E4ADF436BCE5}" dt="2023-09-04T12:19:16.911" v="61" actId="571"/>
          <ac:picMkLst>
            <pc:docMk/>
            <pc:sldMk cId="2184265996" sldId="570"/>
            <ac:picMk id="9" creationId="{DF299A6E-B10C-0376-E64E-C368D52BD367}"/>
          </ac:picMkLst>
        </pc:picChg>
        <pc:picChg chg="mod modCrop">
          <ac:chgData name="Lene Højland Bergh-Hansen" userId="f87225f8-9ec3-431a-8310-5fa515b8d767" providerId="ADAL" clId="{31069445-F3D0-0745-A302-E4ADF436BCE5}" dt="2023-09-04T14:08:10.519" v="691" actId="1035"/>
          <ac:picMkLst>
            <pc:docMk/>
            <pc:sldMk cId="2184265996" sldId="570"/>
            <ac:picMk id="10" creationId="{894FFECA-10B6-57C9-776E-8B1CA0606989}"/>
          </ac:picMkLst>
        </pc:picChg>
        <pc:picChg chg="add del mod">
          <ac:chgData name="Lene Højland Bergh-Hansen" userId="f87225f8-9ec3-431a-8310-5fa515b8d767" providerId="ADAL" clId="{31069445-F3D0-0745-A302-E4ADF436BCE5}" dt="2023-09-04T13:47:54.465" v="355" actId="21"/>
          <ac:picMkLst>
            <pc:docMk/>
            <pc:sldMk cId="2184265996" sldId="570"/>
            <ac:picMk id="13" creationId="{818DAB08-5BB0-2F3A-5497-360C70CD24BD}"/>
          </ac:picMkLst>
        </pc:picChg>
        <pc:picChg chg="add del mod">
          <ac:chgData name="Lene Højland Bergh-Hansen" userId="f87225f8-9ec3-431a-8310-5fa515b8d767" providerId="ADAL" clId="{31069445-F3D0-0745-A302-E4ADF436BCE5}" dt="2023-09-04T13:41:52.519" v="129" actId="478"/>
          <ac:picMkLst>
            <pc:docMk/>
            <pc:sldMk cId="2184265996" sldId="570"/>
            <ac:picMk id="17" creationId="{E56C6809-75C3-E20D-373C-4495F0359E62}"/>
          </ac:picMkLst>
        </pc:picChg>
        <pc:picChg chg="add del mod">
          <ac:chgData name="Lene Højland Bergh-Hansen" userId="f87225f8-9ec3-431a-8310-5fa515b8d767" providerId="ADAL" clId="{31069445-F3D0-0745-A302-E4ADF436BCE5}" dt="2023-09-04T13:41:47.317" v="127" actId="478"/>
          <ac:picMkLst>
            <pc:docMk/>
            <pc:sldMk cId="2184265996" sldId="570"/>
            <ac:picMk id="19" creationId="{E41318D5-B012-875C-7174-70A9E53B528B}"/>
          </ac:picMkLst>
        </pc:picChg>
        <pc:picChg chg="del mod">
          <ac:chgData name="Lene Højland Bergh-Hansen" userId="f87225f8-9ec3-431a-8310-5fa515b8d767" providerId="ADAL" clId="{31069445-F3D0-0745-A302-E4ADF436BCE5}" dt="2023-09-04T14:02:34.741" v="654" actId="478"/>
          <ac:picMkLst>
            <pc:docMk/>
            <pc:sldMk cId="2184265996" sldId="570"/>
            <ac:picMk id="22" creationId="{C7DDF8A3-EAF0-D263-B6FD-808B4F562E42}"/>
          </ac:picMkLst>
        </pc:picChg>
        <pc:cxnChg chg="mod">
          <ac:chgData name="Lene Højland Bergh-Hansen" userId="f87225f8-9ec3-431a-8310-5fa515b8d767" providerId="ADAL" clId="{31069445-F3D0-0745-A302-E4ADF436BCE5}" dt="2023-09-04T14:08:10.519" v="691" actId="1035"/>
          <ac:cxnSpMkLst>
            <pc:docMk/>
            <pc:sldMk cId="2184265996" sldId="570"/>
            <ac:cxnSpMk id="14" creationId="{6558EB6F-ACC3-A5FA-297A-B6E11CBA623A}"/>
          </ac:cxnSpMkLst>
        </pc:cxnChg>
        <pc:cxnChg chg="mod">
          <ac:chgData name="Lene Højland Bergh-Hansen" userId="f87225f8-9ec3-431a-8310-5fa515b8d767" providerId="ADAL" clId="{31069445-F3D0-0745-A302-E4ADF436BCE5}" dt="2023-09-04T14:08:10.519" v="691" actId="1035"/>
          <ac:cxnSpMkLst>
            <pc:docMk/>
            <pc:sldMk cId="2184265996" sldId="570"/>
            <ac:cxnSpMk id="16" creationId="{24561ED6-6536-62BB-FB07-F4D2BDECBF86}"/>
          </ac:cxnSpMkLst>
        </pc:cxnChg>
        <pc:cxnChg chg="mod">
          <ac:chgData name="Lene Højland Bergh-Hansen" userId="f87225f8-9ec3-431a-8310-5fa515b8d767" providerId="ADAL" clId="{31069445-F3D0-0745-A302-E4ADF436BCE5}" dt="2023-09-04T14:07:53.358" v="677" actId="1038"/>
          <ac:cxnSpMkLst>
            <pc:docMk/>
            <pc:sldMk cId="2184265996" sldId="570"/>
            <ac:cxnSpMk id="23" creationId="{362855A5-9AC4-4484-8047-19F25B24D762}"/>
          </ac:cxnSpMkLst>
        </pc:cxnChg>
        <pc:cxnChg chg="mod">
          <ac:chgData name="Lene Højland Bergh-Hansen" userId="f87225f8-9ec3-431a-8310-5fa515b8d767" providerId="ADAL" clId="{31069445-F3D0-0745-A302-E4ADF436BCE5}" dt="2023-09-04T14:07:53.358" v="677" actId="1038"/>
          <ac:cxnSpMkLst>
            <pc:docMk/>
            <pc:sldMk cId="2184265996" sldId="570"/>
            <ac:cxnSpMk id="24" creationId="{94E1C9A3-4F66-8350-083E-F84FC58FC735}"/>
          </ac:cxnSpMkLst>
        </pc:cxnChg>
      </pc:sldChg>
      <pc:sldChg chg="modSp mod">
        <pc:chgData name="Lene Højland Bergh-Hansen" userId="f87225f8-9ec3-431a-8310-5fa515b8d767" providerId="ADAL" clId="{31069445-F3D0-0745-A302-E4ADF436BCE5}" dt="2023-09-05T07:15:26.003" v="846" actId="20577"/>
        <pc:sldMkLst>
          <pc:docMk/>
          <pc:sldMk cId="3321306298" sldId="574"/>
        </pc:sldMkLst>
        <pc:spChg chg="mod">
          <ac:chgData name="Lene Højland Bergh-Hansen" userId="f87225f8-9ec3-431a-8310-5fa515b8d767" providerId="ADAL" clId="{31069445-F3D0-0745-A302-E4ADF436BCE5}" dt="2023-09-05T07:15:26.003" v="846" actId="20577"/>
          <ac:spMkLst>
            <pc:docMk/>
            <pc:sldMk cId="3321306298" sldId="574"/>
            <ac:spMk id="3" creationId="{959904E1-8D9A-EF4D-BBAD-01B740654AAD}"/>
          </ac:spMkLst>
        </pc:spChg>
      </pc:sldChg>
      <pc:sldChg chg="modSp mod">
        <pc:chgData name="Lene Højland Bergh-Hansen" userId="f87225f8-9ec3-431a-8310-5fa515b8d767" providerId="ADAL" clId="{31069445-F3D0-0745-A302-E4ADF436BCE5}" dt="2023-09-05T07:36:17.607" v="1386" actId="20577"/>
        <pc:sldMkLst>
          <pc:docMk/>
          <pc:sldMk cId="3072148622" sldId="575"/>
        </pc:sldMkLst>
        <pc:spChg chg="mod">
          <ac:chgData name="Lene Højland Bergh-Hansen" userId="f87225f8-9ec3-431a-8310-5fa515b8d767" providerId="ADAL" clId="{31069445-F3D0-0745-A302-E4ADF436BCE5}" dt="2023-09-05T07:36:17.607" v="1386" actId="20577"/>
          <ac:spMkLst>
            <pc:docMk/>
            <pc:sldMk cId="3072148622" sldId="575"/>
            <ac:spMk id="7" creationId="{6CFCABD1-E2C0-86D3-1E00-5C410049EAB7}"/>
          </ac:spMkLst>
        </pc:spChg>
      </pc:sldChg>
      <pc:sldChg chg="modSp">
        <pc:chgData name="Lene Højland Bergh-Hansen" userId="f87225f8-9ec3-431a-8310-5fa515b8d767" providerId="ADAL" clId="{31069445-F3D0-0745-A302-E4ADF436BCE5}" dt="2023-09-04T14:05:41.432" v="662" actId="18331"/>
        <pc:sldMkLst>
          <pc:docMk/>
          <pc:sldMk cId="1308977291" sldId="576"/>
        </pc:sldMkLst>
        <pc:picChg chg="mod">
          <ac:chgData name="Lene Højland Bergh-Hansen" userId="f87225f8-9ec3-431a-8310-5fa515b8d767" providerId="ADAL" clId="{31069445-F3D0-0745-A302-E4ADF436BCE5}" dt="2023-09-04T14:05:41.432" v="662" actId="18331"/>
          <ac:picMkLst>
            <pc:docMk/>
            <pc:sldMk cId="1308977291" sldId="576"/>
            <ac:picMk id="6" creationId="{15C96E99-99FD-536D-15A2-9973DA2C4295}"/>
          </ac:picMkLst>
        </pc:picChg>
      </pc:sldChg>
      <pc:sldChg chg="modSp mod">
        <pc:chgData name="Lene Højland Bergh-Hansen" userId="f87225f8-9ec3-431a-8310-5fa515b8d767" providerId="ADAL" clId="{31069445-F3D0-0745-A302-E4ADF436BCE5}" dt="2023-09-04T14:03:13.789" v="661" actId="1036"/>
        <pc:sldMkLst>
          <pc:docMk/>
          <pc:sldMk cId="3085865504" sldId="577"/>
        </pc:sldMkLst>
        <pc:spChg chg="mod">
          <ac:chgData name="Lene Højland Bergh-Hansen" userId="f87225f8-9ec3-431a-8310-5fa515b8d767" providerId="ADAL" clId="{31069445-F3D0-0745-A302-E4ADF436BCE5}" dt="2023-09-04T14:03:13.789" v="661" actId="1036"/>
          <ac:spMkLst>
            <pc:docMk/>
            <pc:sldMk cId="3085865504" sldId="577"/>
            <ac:spMk id="24" creationId="{A35A9B04-0F70-B322-37AD-CB7572BE8F5D}"/>
          </ac:spMkLst>
        </pc:spChg>
      </pc:sldChg>
      <pc:sldChg chg="addSp delSp modSp mod">
        <pc:chgData name="Lene Højland Bergh-Hansen" userId="f87225f8-9ec3-431a-8310-5fa515b8d767" providerId="ADAL" clId="{31069445-F3D0-0745-A302-E4ADF436BCE5}" dt="2023-09-05T07:35:52.353" v="1385" actId="20577"/>
        <pc:sldMkLst>
          <pc:docMk/>
          <pc:sldMk cId="889053084" sldId="585"/>
        </pc:sldMkLst>
        <pc:spChg chg="mod">
          <ac:chgData name="Lene Højland Bergh-Hansen" userId="f87225f8-9ec3-431a-8310-5fa515b8d767" providerId="ADAL" clId="{31069445-F3D0-0745-A302-E4ADF436BCE5}" dt="2023-09-05T07:30:26.656" v="1275" actId="20577"/>
          <ac:spMkLst>
            <pc:docMk/>
            <pc:sldMk cId="889053084" sldId="585"/>
            <ac:spMk id="5" creationId="{E893748D-D3D6-7A03-686A-91AE5863A595}"/>
          </ac:spMkLst>
        </pc:spChg>
        <pc:spChg chg="mod">
          <ac:chgData name="Lene Højland Bergh-Hansen" userId="f87225f8-9ec3-431a-8310-5fa515b8d767" providerId="ADAL" clId="{31069445-F3D0-0745-A302-E4ADF436BCE5}" dt="2023-09-05T07:35:52.353" v="1385" actId="20577"/>
          <ac:spMkLst>
            <pc:docMk/>
            <pc:sldMk cId="889053084" sldId="585"/>
            <ac:spMk id="6" creationId="{6D2B69DB-AB82-9018-2F07-DC7054425FEE}"/>
          </ac:spMkLst>
        </pc:spChg>
        <pc:picChg chg="add del mod">
          <ac:chgData name="Lene Højland Bergh-Hansen" userId="f87225f8-9ec3-431a-8310-5fa515b8d767" providerId="ADAL" clId="{31069445-F3D0-0745-A302-E4ADF436BCE5}" dt="2023-09-04T13:50:09.025" v="381" actId="21"/>
          <ac:picMkLst>
            <pc:docMk/>
            <pc:sldMk cId="889053084" sldId="585"/>
            <ac:picMk id="2" creationId="{460467D9-6A69-F2CE-512D-DCCB40140D59}"/>
          </ac:picMkLst>
        </pc:picChg>
        <pc:picChg chg="add del mod">
          <ac:chgData name="Lene Højland Bergh-Hansen" userId="f87225f8-9ec3-431a-8310-5fa515b8d767" providerId="ADAL" clId="{31069445-F3D0-0745-A302-E4ADF436BCE5}" dt="2023-09-04T13:49:59.214" v="379" actId="478"/>
          <ac:picMkLst>
            <pc:docMk/>
            <pc:sldMk cId="889053084" sldId="585"/>
            <ac:picMk id="3" creationId="{24E515DB-622C-D9D0-555C-BCB5F895FF76}"/>
          </ac:picMkLst>
        </pc:picChg>
        <pc:picChg chg="del mod">
          <ac:chgData name="Lene Højland Bergh-Hansen" userId="f87225f8-9ec3-431a-8310-5fa515b8d767" providerId="ADAL" clId="{31069445-F3D0-0745-A302-E4ADF436BCE5}" dt="2023-09-04T13:49:54.499" v="378" actId="478"/>
          <ac:picMkLst>
            <pc:docMk/>
            <pc:sldMk cId="889053084" sldId="585"/>
            <ac:picMk id="7" creationId="{00458719-3954-0295-ABDC-D86E3B2BB53B}"/>
          </ac:picMkLst>
        </pc:picChg>
        <pc:picChg chg="add del mod">
          <ac:chgData name="Lene Højland Bergh-Hansen" userId="f87225f8-9ec3-431a-8310-5fa515b8d767" providerId="ADAL" clId="{31069445-F3D0-0745-A302-E4ADF436BCE5}" dt="2023-09-04T13:49:14.821" v="367" actId="21"/>
          <ac:picMkLst>
            <pc:docMk/>
            <pc:sldMk cId="889053084" sldId="585"/>
            <ac:picMk id="8" creationId="{2BE53187-B4BE-74F1-B6B3-660E16283459}"/>
          </ac:picMkLst>
        </pc:picChg>
        <pc:picChg chg="add mod modCrop">
          <ac:chgData name="Lene Højland Bergh-Hansen" userId="f87225f8-9ec3-431a-8310-5fa515b8d767" providerId="ADAL" clId="{31069445-F3D0-0745-A302-E4ADF436BCE5}" dt="2023-09-04T14:12:17.630" v="715" actId="732"/>
          <ac:picMkLst>
            <pc:docMk/>
            <pc:sldMk cId="889053084" sldId="585"/>
            <ac:picMk id="9" creationId="{7283749B-F1E5-31F6-DE38-0FA2A03DD10D}"/>
          </ac:picMkLst>
        </pc:picChg>
        <pc:picChg chg="del mod">
          <ac:chgData name="Lene Højland Bergh-Hansen" userId="f87225f8-9ec3-431a-8310-5fa515b8d767" providerId="ADAL" clId="{31069445-F3D0-0745-A302-E4ADF436BCE5}" dt="2023-09-04T14:12:23.136" v="716" actId="478"/>
          <ac:picMkLst>
            <pc:docMk/>
            <pc:sldMk cId="889053084" sldId="585"/>
            <ac:picMk id="10" creationId="{8DF03217-F512-877D-DCA4-A99C6CC0A928}"/>
          </ac:picMkLst>
        </pc:picChg>
        <pc:cxnChg chg="del">
          <ac:chgData name="Lene Højland Bergh-Hansen" userId="f87225f8-9ec3-431a-8310-5fa515b8d767" providerId="ADAL" clId="{31069445-F3D0-0745-A302-E4ADF436BCE5}" dt="2023-09-04T14:11:59.270" v="714" actId="478"/>
          <ac:cxnSpMkLst>
            <pc:docMk/>
            <pc:sldMk cId="889053084" sldId="585"/>
            <ac:cxnSpMk id="13" creationId="{DBA459C7-7642-0400-2FA7-CD5ABBE87B49}"/>
          </ac:cxnSpMkLst>
        </pc:cxnChg>
      </pc:sldChg>
      <pc:sldChg chg="new ord">
        <pc:chgData name="Lene Højland Bergh-Hansen" userId="f87225f8-9ec3-431a-8310-5fa515b8d767" providerId="ADAL" clId="{31069445-F3D0-0745-A302-E4ADF436BCE5}" dt="2023-09-04T12:23:44.950" v="72" actId="20578"/>
        <pc:sldMkLst>
          <pc:docMk/>
          <pc:sldMk cId="2931466824" sldId="586"/>
        </pc:sldMkLst>
      </pc:sldChg>
      <pc:sldChg chg="addSp modSp add del mod modClrScheme chgLayout">
        <pc:chgData name="Lene Højland Bergh-Hansen" userId="f87225f8-9ec3-431a-8310-5fa515b8d767" providerId="ADAL" clId="{31069445-F3D0-0745-A302-E4ADF436BCE5}" dt="2023-09-04T13:39:40.462" v="104" actId="2696"/>
        <pc:sldMkLst>
          <pc:docMk/>
          <pc:sldMk cId="695725000" sldId="587"/>
        </pc:sldMkLst>
        <pc:spChg chg="mod ord">
          <ac:chgData name="Lene Højland Bergh-Hansen" userId="f87225f8-9ec3-431a-8310-5fa515b8d767" providerId="ADAL" clId="{31069445-F3D0-0745-A302-E4ADF436BCE5}" dt="2023-09-04T13:39:36.660" v="103" actId="700"/>
          <ac:spMkLst>
            <pc:docMk/>
            <pc:sldMk cId="695725000" sldId="587"/>
            <ac:spMk id="2" creationId="{446ADA6B-636D-2E6B-B701-BD9F8D0B6CB2}"/>
          </ac:spMkLst>
        </pc:spChg>
        <pc:spChg chg="mod ord">
          <ac:chgData name="Lene Højland Bergh-Hansen" userId="f87225f8-9ec3-431a-8310-5fa515b8d767" providerId="ADAL" clId="{31069445-F3D0-0745-A302-E4ADF436BCE5}" dt="2023-09-04T13:39:36.660" v="103" actId="700"/>
          <ac:spMkLst>
            <pc:docMk/>
            <pc:sldMk cId="695725000" sldId="587"/>
            <ac:spMk id="3" creationId="{959904E1-8D9A-EF4D-BBAD-01B740654AAD}"/>
          </ac:spMkLst>
        </pc:spChg>
        <pc:spChg chg="mod ord">
          <ac:chgData name="Lene Højland Bergh-Hansen" userId="f87225f8-9ec3-431a-8310-5fa515b8d767" providerId="ADAL" clId="{31069445-F3D0-0745-A302-E4ADF436BCE5}" dt="2023-09-04T13:39:36.660" v="103" actId="700"/>
          <ac:spMkLst>
            <pc:docMk/>
            <pc:sldMk cId="695725000" sldId="587"/>
            <ac:spMk id="4" creationId="{C235FEC2-C376-25F6-30C8-904A4600FFE8}"/>
          </ac:spMkLst>
        </pc:spChg>
        <pc:spChg chg="add mod ord">
          <ac:chgData name="Lene Højland Bergh-Hansen" userId="f87225f8-9ec3-431a-8310-5fa515b8d767" providerId="ADAL" clId="{31069445-F3D0-0745-A302-E4ADF436BCE5}" dt="2023-09-04T13:39:36.660" v="103" actId="700"/>
          <ac:spMkLst>
            <pc:docMk/>
            <pc:sldMk cId="695725000" sldId="587"/>
            <ac:spMk id="5" creationId="{4D0ACAB3-DE08-2C7B-19CE-18E1DA53CA16}"/>
          </ac:spMkLst>
        </pc:spChg>
      </pc:sldChg>
      <pc:sldChg chg="delSp modSp add mod ord">
        <pc:chgData name="Lene Højland Bergh-Hansen" userId="f87225f8-9ec3-431a-8310-5fa515b8d767" providerId="ADAL" clId="{31069445-F3D0-0745-A302-E4ADF436BCE5}" dt="2023-09-04T14:05:59.463" v="663" actId="14100"/>
        <pc:sldMkLst>
          <pc:docMk/>
          <pc:sldMk cId="3068319001" sldId="587"/>
        </pc:sldMkLst>
        <pc:spChg chg="del">
          <ac:chgData name="Lene Højland Bergh-Hansen" userId="f87225f8-9ec3-431a-8310-5fa515b8d767" providerId="ADAL" clId="{31069445-F3D0-0745-A302-E4ADF436BCE5}" dt="2023-09-04T13:42:34.596" v="141" actId="478"/>
          <ac:spMkLst>
            <pc:docMk/>
            <pc:sldMk cId="3068319001" sldId="587"/>
            <ac:spMk id="2" creationId="{2DC83F97-B312-095C-CA8E-897D5A7F1470}"/>
          </ac:spMkLst>
        </pc:spChg>
        <pc:spChg chg="mod">
          <ac:chgData name="Lene Højland Bergh-Hansen" userId="f87225f8-9ec3-431a-8310-5fa515b8d767" providerId="ADAL" clId="{31069445-F3D0-0745-A302-E4ADF436BCE5}" dt="2023-09-04T13:42:58.763" v="161" actId="20577"/>
          <ac:spMkLst>
            <pc:docMk/>
            <pc:sldMk cId="3068319001" sldId="587"/>
            <ac:spMk id="5" creationId="{E893748D-D3D6-7A03-686A-91AE5863A595}"/>
          </ac:spMkLst>
        </pc:spChg>
        <pc:spChg chg="mod">
          <ac:chgData name="Lene Højland Bergh-Hansen" userId="f87225f8-9ec3-431a-8310-5fa515b8d767" providerId="ADAL" clId="{31069445-F3D0-0745-A302-E4ADF436BCE5}" dt="2023-09-04T13:45:11.363" v="326" actId="20577"/>
          <ac:spMkLst>
            <pc:docMk/>
            <pc:sldMk cId="3068319001" sldId="587"/>
            <ac:spMk id="6" creationId="{6D2B69DB-AB82-9018-2F07-DC7054425FEE}"/>
          </ac:spMkLst>
        </pc:spChg>
        <pc:spChg chg="del">
          <ac:chgData name="Lene Højland Bergh-Hansen" userId="f87225f8-9ec3-431a-8310-5fa515b8d767" providerId="ADAL" clId="{31069445-F3D0-0745-A302-E4ADF436BCE5}" dt="2023-09-04T13:42:34.596" v="141" actId="478"/>
          <ac:spMkLst>
            <pc:docMk/>
            <pc:sldMk cId="3068319001" sldId="587"/>
            <ac:spMk id="7" creationId="{D99F961F-FE92-2FBA-23C5-C5A5095D5B3C}"/>
          </ac:spMkLst>
        </pc:spChg>
        <pc:spChg chg="del">
          <ac:chgData name="Lene Højland Bergh-Hansen" userId="f87225f8-9ec3-431a-8310-5fa515b8d767" providerId="ADAL" clId="{31069445-F3D0-0745-A302-E4ADF436BCE5}" dt="2023-09-04T13:42:34.596" v="141" actId="478"/>
          <ac:spMkLst>
            <pc:docMk/>
            <pc:sldMk cId="3068319001" sldId="587"/>
            <ac:spMk id="8" creationId="{DBC049B5-5EB5-7C7E-60FB-9B0E4310456A}"/>
          </ac:spMkLst>
        </pc:spChg>
        <pc:spChg chg="del">
          <ac:chgData name="Lene Højland Bergh-Hansen" userId="f87225f8-9ec3-431a-8310-5fa515b8d767" providerId="ADAL" clId="{31069445-F3D0-0745-A302-E4ADF436BCE5}" dt="2023-09-04T13:42:34.596" v="141" actId="478"/>
          <ac:spMkLst>
            <pc:docMk/>
            <pc:sldMk cId="3068319001" sldId="587"/>
            <ac:spMk id="11" creationId="{CD9E7135-6590-3DFA-22D2-1AA9DA25E970}"/>
          </ac:spMkLst>
        </pc:spChg>
        <pc:spChg chg="del">
          <ac:chgData name="Lene Højland Bergh-Hansen" userId="f87225f8-9ec3-431a-8310-5fa515b8d767" providerId="ADAL" clId="{31069445-F3D0-0745-A302-E4ADF436BCE5}" dt="2023-09-04T13:42:29.706" v="138" actId="478"/>
          <ac:spMkLst>
            <pc:docMk/>
            <pc:sldMk cId="3068319001" sldId="587"/>
            <ac:spMk id="21" creationId="{7EB6EB75-A6B9-4751-77BE-63DB03ABCE2C}"/>
          </ac:spMkLst>
        </pc:spChg>
        <pc:spChg chg="del mod">
          <ac:chgData name="Lene Højland Bergh-Hansen" userId="f87225f8-9ec3-431a-8310-5fa515b8d767" providerId="ADAL" clId="{31069445-F3D0-0745-A302-E4ADF436BCE5}" dt="2023-09-04T13:42:28.194" v="137" actId="478"/>
          <ac:spMkLst>
            <pc:docMk/>
            <pc:sldMk cId="3068319001" sldId="587"/>
            <ac:spMk id="26" creationId="{267E4BAA-0C6B-3BFE-52ED-C7429348C885}"/>
          </ac:spMkLst>
        </pc:spChg>
        <pc:picChg chg="del">
          <ac:chgData name="Lene Højland Bergh-Hansen" userId="f87225f8-9ec3-431a-8310-5fa515b8d767" providerId="ADAL" clId="{31069445-F3D0-0745-A302-E4ADF436BCE5}" dt="2023-09-04T13:42:24.142" v="136" actId="478"/>
          <ac:picMkLst>
            <pc:docMk/>
            <pc:sldMk cId="3068319001" sldId="587"/>
            <ac:picMk id="9" creationId="{5A8CF90F-C651-EE5D-7DB7-BC7E254664C5}"/>
          </ac:picMkLst>
        </pc:picChg>
        <pc:picChg chg="del">
          <ac:chgData name="Lene Højland Bergh-Hansen" userId="f87225f8-9ec3-431a-8310-5fa515b8d767" providerId="ADAL" clId="{31069445-F3D0-0745-A302-E4ADF436BCE5}" dt="2023-09-04T13:42:31.109" v="139" actId="478"/>
          <ac:picMkLst>
            <pc:docMk/>
            <pc:sldMk cId="3068319001" sldId="587"/>
            <ac:picMk id="10" creationId="{894FFECA-10B6-57C9-776E-8B1CA0606989}"/>
          </ac:picMkLst>
        </pc:picChg>
        <pc:picChg chg="del">
          <ac:chgData name="Lene Højland Bergh-Hansen" userId="f87225f8-9ec3-431a-8310-5fa515b8d767" providerId="ADAL" clId="{31069445-F3D0-0745-A302-E4ADF436BCE5}" dt="2023-09-04T13:42:23.492" v="135" actId="478"/>
          <ac:picMkLst>
            <pc:docMk/>
            <pc:sldMk cId="3068319001" sldId="587"/>
            <ac:picMk id="13" creationId="{818DAB08-5BB0-2F3A-5497-360C70CD24BD}"/>
          </ac:picMkLst>
        </pc:picChg>
        <pc:picChg chg="del mod modCrop">
          <ac:chgData name="Lene Højland Bergh-Hansen" userId="f87225f8-9ec3-431a-8310-5fa515b8d767" providerId="ADAL" clId="{31069445-F3D0-0745-A302-E4ADF436BCE5}" dt="2023-09-04T13:41:26.198" v="123" actId="21"/>
          <ac:picMkLst>
            <pc:docMk/>
            <pc:sldMk cId="3068319001" sldId="587"/>
            <ac:picMk id="17" creationId="{E56C6809-75C3-E20D-373C-4495F0359E62}"/>
          </ac:picMkLst>
        </pc:picChg>
        <pc:picChg chg="mod modCrop">
          <ac:chgData name="Lene Højland Bergh-Hansen" userId="f87225f8-9ec3-431a-8310-5fa515b8d767" providerId="ADAL" clId="{31069445-F3D0-0745-A302-E4ADF436BCE5}" dt="2023-09-04T14:05:59.463" v="663" actId="14100"/>
          <ac:picMkLst>
            <pc:docMk/>
            <pc:sldMk cId="3068319001" sldId="587"/>
            <ac:picMk id="19" creationId="{E41318D5-B012-875C-7174-70A9E53B528B}"/>
          </ac:picMkLst>
        </pc:picChg>
        <pc:picChg chg="del">
          <ac:chgData name="Lene Højland Bergh-Hansen" userId="f87225f8-9ec3-431a-8310-5fa515b8d767" providerId="ADAL" clId="{31069445-F3D0-0745-A302-E4ADF436BCE5}" dt="2023-09-04T13:40:53.702" v="113" actId="478"/>
          <ac:picMkLst>
            <pc:docMk/>
            <pc:sldMk cId="3068319001" sldId="587"/>
            <ac:picMk id="22" creationId="{C7DDF8A3-EAF0-D263-B6FD-808B4F562E42}"/>
          </ac:picMkLst>
        </pc:picChg>
        <pc:cxnChg chg="del">
          <ac:chgData name="Lene Højland Bergh-Hansen" userId="f87225f8-9ec3-431a-8310-5fa515b8d767" providerId="ADAL" clId="{31069445-F3D0-0745-A302-E4ADF436BCE5}" dt="2023-09-04T13:42:34.596" v="141" actId="478"/>
          <ac:cxnSpMkLst>
            <pc:docMk/>
            <pc:sldMk cId="3068319001" sldId="587"/>
            <ac:cxnSpMk id="14" creationId="{6558EB6F-ACC3-A5FA-297A-B6E11CBA623A}"/>
          </ac:cxnSpMkLst>
        </pc:cxnChg>
        <pc:cxnChg chg="del">
          <ac:chgData name="Lene Højland Bergh-Hansen" userId="f87225f8-9ec3-431a-8310-5fa515b8d767" providerId="ADAL" clId="{31069445-F3D0-0745-A302-E4ADF436BCE5}" dt="2023-09-04T13:42:34.596" v="141" actId="478"/>
          <ac:cxnSpMkLst>
            <pc:docMk/>
            <pc:sldMk cId="3068319001" sldId="587"/>
            <ac:cxnSpMk id="16" creationId="{24561ED6-6536-62BB-FB07-F4D2BDECBF86}"/>
          </ac:cxnSpMkLst>
        </pc:cxnChg>
        <pc:cxnChg chg="del">
          <ac:chgData name="Lene Højland Bergh-Hansen" userId="f87225f8-9ec3-431a-8310-5fa515b8d767" providerId="ADAL" clId="{31069445-F3D0-0745-A302-E4ADF436BCE5}" dt="2023-09-04T13:42:34.596" v="141" actId="478"/>
          <ac:cxnSpMkLst>
            <pc:docMk/>
            <pc:sldMk cId="3068319001" sldId="587"/>
            <ac:cxnSpMk id="23" creationId="{362855A5-9AC4-4484-8047-19F25B24D762}"/>
          </ac:cxnSpMkLst>
        </pc:cxnChg>
        <pc:cxnChg chg="del">
          <ac:chgData name="Lene Højland Bergh-Hansen" userId="f87225f8-9ec3-431a-8310-5fa515b8d767" providerId="ADAL" clId="{31069445-F3D0-0745-A302-E4ADF436BCE5}" dt="2023-09-04T13:42:34.596" v="141" actId="478"/>
          <ac:cxnSpMkLst>
            <pc:docMk/>
            <pc:sldMk cId="3068319001" sldId="587"/>
            <ac:cxnSpMk id="24" creationId="{94E1C9A3-4F66-8350-083E-F84FC58FC735}"/>
          </ac:cxnSpMkLst>
        </pc:cxnChg>
      </pc:sldChg>
      <pc:sldChg chg="new del">
        <pc:chgData name="Lene Højland Bergh-Hansen" userId="f87225f8-9ec3-431a-8310-5fa515b8d767" providerId="ADAL" clId="{31069445-F3D0-0745-A302-E4ADF436BCE5}" dt="2023-09-04T12:23:07.231" v="69" actId="2696"/>
        <pc:sldMkLst>
          <pc:docMk/>
          <pc:sldMk cId="3856704621" sldId="587"/>
        </pc:sldMkLst>
      </pc:sldChg>
      <pc:sldChg chg="delSp add del mod">
        <pc:chgData name="Lene Højland Bergh-Hansen" userId="f87225f8-9ec3-431a-8310-5fa515b8d767" providerId="ADAL" clId="{31069445-F3D0-0745-A302-E4ADF436BCE5}" dt="2023-09-04T14:02:45.582" v="655" actId="2696"/>
        <pc:sldMkLst>
          <pc:docMk/>
          <pc:sldMk cId="1315380966" sldId="588"/>
        </pc:sldMkLst>
        <pc:picChg chg="del">
          <ac:chgData name="Lene Højland Bergh-Hansen" userId="f87225f8-9ec3-431a-8310-5fa515b8d767" providerId="ADAL" clId="{31069445-F3D0-0745-A302-E4ADF436BCE5}" dt="2023-09-04T13:45:42.067" v="330" actId="478"/>
          <ac:picMkLst>
            <pc:docMk/>
            <pc:sldMk cId="1315380966" sldId="588"/>
            <ac:picMk id="9" creationId="{5A8CF90F-C651-EE5D-7DB7-BC7E254664C5}"/>
          </ac:picMkLst>
        </pc:picChg>
        <pc:picChg chg="del">
          <ac:chgData name="Lene Højland Bergh-Hansen" userId="f87225f8-9ec3-431a-8310-5fa515b8d767" providerId="ADAL" clId="{31069445-F3D0-0745-A302-E4ADF436BCE5}" dt="2023-09-04T13:45:41.024" v="329" actId="478"/>
          <ac:picMkLst>
            <pc:docMk/>
            <pc:sldMk cId="1315380966" sldId="588"/>
            <ac:picMk id="13" creationId="{818DAB08-5BB0-2F3A-5497-360C70CD24BD}"/>
          </ac:picMkLst>
        </pc:picChg>
      </pc:sldChg>
      <pc:sldChg chg="addSp delSp modSp add mod ord">
        <pc:chgData name="Lene Højland Bergh-Hansen" userId="f87225f8-9ec3-431a-8310-5fa515b8d767" providerId="ADAL" clId="{31069445-F3D0-0745-A302-E4ADF436BCE5}" dt="2023-09-05T07:32:36.943" v="1289" actId="20577"/>
        <pc:sldMkLst>
          <pc:docMk/>
          <pc:sldMk cId="2968509062" sldId="589"/>
        </pc:sldMkLst>
        <pc:spChg chg="mod">
          <ac:chgData name="Lene Højland Bergh-Hansen" userId="f87225f8-9ec3-431a-8310-5fa515b8d767" providerId="ADAL" clId="{31069445-F3D0-0745-A302-E4ADF436BCE5}" dt="2023-09-05T07:32:36.943" v="1289" actId="20577"/>
          <ac:spMkLst>
            <pc:docMk/>
            <pc:sldMk cId="2968509062" sldId="589"/>
            <ac:spMk id="6" creationId="{6D2B69DB-AB82-9018-2F07-DC7054425FEE}"/>
          </ac:spMkLst>
        </pc:spChg>
        <pc:spChg chg="del">
          <ac:chgData name="Lene Højland Bergh-Hansen" userId="f87225f8-9ec3-431a-8310-5fa515b8d767" providerId="ADAL" clId="{31069445-F3D0-0745-A302-E4ADF436BCE5}" dt="2023-09-04T13:49:06.796" v="364" actId="478"/>
          <ac:spMkLst>
            <pc:docMk/>
            <pc:sldMk cId="2968509062" sldId="589"/>
            <ac:spMk id="7" creationId="{D99F961F-FE92-2FBA-23C5-C5A5095D5B3C}"/>
          </ac:spMkLst>
        </pc:spChg>
        <pc:spChg chg="del">
          <ac:chgData name="Lene Højland Bergh-Hansen" userId="f87225f8-9ec3-431a-8310-5fa515b8d767" providerId="ADAL" clId="{31069445-F3D0-0745-A302-E4ADF436BCE5}" dt="2023-09-04T13:49:06.796" v="364" actId="478"/>
          <ac:spMkLst>
            <pc:docMk/>
            <pc:sldMk cId="2968509062" sldId="589"/>
            <ac:spMk id="8" creationId="{DBC049B5-5EB5-7C7E-60FB-9B0E4310456A}"/>
          </ac:spMkLst>
        </pc:spChg>
        <pc:spChg chg="del">
          <ac:chgData name="Lene Højland Bergh-Hansen" userId="f87225f8-9ec3-431a-8310-5fa515b8d767" providerId="ADAL" clId="{31069445-F3D0-0745-A302-E4ADF436BCE5}" dt="2023-09-04T13:49:06.796" v="364" actId="478"/>
          <ac:spMkLst>
            <pc:docMk/>
            <pc:sldMk cId="2968509062" sldId="589"/>
            <ac:spMk id="11" creationId="{CD9E7135-6590-3DFA-22D2-1AA9DA25E970}"/>
          </ac:spMkLst>
        </pc:spChg>
        <pc:spChg chg="del">
          <ac:chgData name="Lene Højland Bergh-Hansen" userId="f87225f8-9ec3-431a-8310-5fa515b8d767" providerId="ADAL" clId="{31069445-F3D0-0745-A302-E4ADF436BCE5}" dt="2023-09-04T13:49:06.796" v="364" actId="478"/>
          <ac:spMkLst>
            <pc:docMk/>
            <pc:sldMk cId="2968509062" sldId="589"/>
            <ac:spMk id="21" creationId="{7EB6EB75-A6B9-4751-77BE-63DB03ABCE2C}"/>
          </ac:spMkLst>
        </pc:spChg>
        <pc:spChg chg="del">
          <ac:chgData name="Lene Højland Bergh-Hansen" userId="f87225f8-9ec3-431a-8310-5fa515b8d767" providerId="ADAL" clId="{31069445-F3D0-0745-A302-E4ADF436BCE5}" dt="2023-09-04T13:49:06.796" v="364" actId="478"/>
          <ac:spMkLst>
            <pc:docMk/>
            <pc:sldMk cId="2968509062" sldId="589"/>
            <ac:spMk id="26" creationId="{267E4BAA-0C6B-3BFE-52ED-C7429348C885}"/>
          </ac:spMkLst>
        </pc:spChg>
        <pc:picChg chg="add mod modCrop">
          <ac:chgData name="Lene Højland Bergh-Hansen" userId="f87225f8-9ec3-431a-8310-5fa515b8d767" providerId="ADAL" clId="{31069445-F3D0-0745-A302-E4ADF436BCE5}" dt="2023-09-04T13:51:56.081" v="402" actId="732"/>
          <ac:picMkLst>
            <pc:docMk/>
            <pc:sldMk cId="2968509062" sldId="589"/>
            <ac:picMk id="2" creationId="{85E892B3-DA09-73C4-2996-1652A2E470C3}"/>
          </ac:picMkLst>
        </pc:picChg>
        <pc:picChg chg="add mod modCrop">
          <ac:chgData name="Lene Højland Bergh-Hansen" userId="f87225f8-9ec3-431a-8310-5fa515b8d767" providerId="ADAL" clId="{31069445-F3D0-0745-A302-E4ADF436BCE5}" dt="2023-09-04T13:51:49.559" v="401" actId="732"/>
          <ac:picMkLst>
            <pc:docMk/>
            <pc:sldMk cId="2968509062" sldId="589"/>
            <ac:picMk id="3" creationId="{7EFB4BBC-BFEB-DE1A-654C-EE5C0F86B4C0}"/>
          </ac:picMkLst>
        </pc:picChg>
        <pc:picChg chg="del">
          <ac:chgData name="Lene Højland Bergh-Hansen" userId="f87225f8-9ec3-431a-8310-5fa515b8d767" providerId="ADAL" clId="{31069445-F3D0-0745-A302-E4ADF436BCE5}" dt="2023-09-04T13:49:06.796" v="364" actId="478"/>
          <ac:picMkLst>
            <pc:docMk/>
            <pc:sldMk cId="2968509062" sldId="589"/>
            <ac:picMk id="9" creationId="{5A8CF90F-C651-EE5D-7DB7-BC7E254664C5}"/>
          </ac:picMkLst>
        </pc:picChg>
        <pc:picChg chg="del">
          <ac:chgData name="Lene Højland Bergh-Hansen" userId="f87225f8-9ec3-431a-8310-5fa515b8d767" providerId="ADAL" clId="{31069445-F3D0-0745-A302-E4ADF436BCE5}" dt="2023-09-04T13:49:06.796" v="364" actId="478"/>
          <ac:picMkLst>
            <pc:docMk/>
            <pc:sldMk cId="2968509062" sldId="589"/>
            <ac:picMk id="10" creationId="{894FFECA-10B6-57C9-776E-8B1CA0606989}"/>
          </ac:picMkLst>
        </pc:picChg>
        <pc:picChg chg="del">
          <ac:chgData name="Lene Højland Bergh-Hansen" userId="f87225f8-9ec3-431a-8310-5fa515b8d767" providerId="ADAL" clId="{31069445-F3D0-0745-A302-E4ADF436BCE5}" dt="2023-09-04T13:49:08.993" v="365" actId="478"/>
          <ac:picMkLst>
            <pc:docMk/>
            <pc:sldMk cId="2968509062" sldId="589"/>
            <ac:picMk id="22" creationId="{C7DDF8A3-EAF0-D263-B6FD-808B4F562E42}"/>
          </ac:picMkLst>
        </pc:picChg>
        <pc:cxnChg chg="del">
          <ac:chgData name="Lene Højland Bergh-Hansen" userId="f87225f8-9ec3-431a-8310-5fa515b8d767" providerId="ADAL" clId="{31069445-F3D0-0745-A302-E4ADF436BCE5}" dt="2023-09-04T13:49:06.796" v="364" actId="478"/>
          <ac:cxnSpMkLst>
            <pc:docMk/>
            <pc:sldMk cId="2968509062" sldId="589"/>
            <ac:cxnSpMk id="14" creationId="{6558EB6F-ACC3-A5FA-297A-B6E11CBA623A}"/>
          </ac:cxnSpMkLst>
        </pc:cxnChg>
        <pc:cxnChg chg="del">
          <ac:chgData name="Lene Højland Bergh-Hansen" userId="f87225f8-9ec3-431a-8310-5fa515b8d767" providerId="ADAL" clId="{31069445-F3D0-0745-A302-E4ADF436BCE5}" dt="2023-09-04T13:49:06.796" v="364" actId="478"/>
          <ac:cxnSpMkLst>
            <pc:docMk/>
            <pc:sldMk cId="2968509062" sldId="589"/>
            <ac:cxnSpMk id="16" creationId="{24561ED6-6536-62BB-FB07-F4D2BDECBF86}"/>
          </ac:cxnSpMkLst>
        </pc:cxnChg>
        <pc:cxnChg chg="del">
          <ac:chgData name="Lene Højland Bergh-Hansen" userId="f87225f8-9ec3-431a-8310-5fa515b8d767" providerId="ADAL" clId="{31069445-F3D0-0745-A302-E4ADF436BCE5}" dt="2023-09-04T13:49:06.796" v="364" actId="478"/>
          <ac:cxnSpMkLst>
            <pc:docMk/>
            <pc:sldMk cId="2968509062" sldId="589"/>
            <ac:cxnSpMk id="23" creationId="{362855A5-9AC4-4484-8047-19F25B24D762}"/>
          </ac:cxnSpMkLst>
        </pc:cxnChg>
        <pc:cxnChg chg="del">
          <ac:chgData name="Lene Højland Bergh-Hansen" userId="f87225f8-9ec3-431a-8310-5fa515b8d767" providerId="ADAL" clId="{31069445-F3D0-0745-A302-E4ADF436BCE5}" dt="2023-09-04T13:49:06.796" v="364" actId="478"/>
          <ac:cxnSpMkLst>
            <pc:docMk/>
            <pc:sldMk cId="2968509062" sldId="589"/>
            <ac:cxnSpMk id="24" creationId="{94E1C9A3-4F66-8350-083E-F84FC58FC735}"/>
          </ac:cxnSpMkLst>
        </pc:cxnChg>
      </pc:sldChg>
      <pc:sldChg chg="add del">
        <pc:chgData name="Lene Højland Bergh-Hansen" userId="f87225f8-9ec3-431a-8310-5fa515b8d767" providerId="ADAL" clId="{31069445-F3D0-0745-A302-E4ADF436BCE5}" dt="2023-09-05T07:27:00.611" v="1188" actId="2696"/>
        <pc:sldMkLst>
          <pc:docMk/>
          <pc:sldMk cId="2885951794" sldId="590"/>
        </pc:sldMkLst>
      </pc:sldChg>
      <pc:sldChg chg="new del">
        <pc:chgData name="Lene Højland Bergh-Hansen" userId="f87225f8-9ec3-431a-8310-5fa515b8d767" providerId="ADAL" clId="{31069445-F3D0-0745-A302-E4ADF436BCE5}" dt="2023-09-05T07:22:37.445" v="963" actId="2696"/>
        <pc:sldMkLst>
          <pc:docMk/>
          <pc:sldMk cId="782652683" sldId="591"/>
        </pc:sldMkLst>
      </pc:sldChg>
      <pc:sldChg chg="new del">
        <pc:chgData name="Lene Højland Bergh-Hansen" userId="f87225f8-9ec3-431a-8310-5fa515b8d767" providerId="ADAL" clId="{31069445-F3D0-0745-A302-E4ADF436BCE5}" dt="2023-09-05T07:22:35.574" v="961" actId="2696"/>
        <pc:sldMkLst>
          <pc:docMk/>
          <pc:sldMk cId="494698557" sldId="592"/>
        </pc:sldMkLst>
      </pc:sldChg>
      <pc:sldChg chg="new del">
        <pc:chgData name="Lene Højland Bergh-Hansen" userId="f87225f8-9ec3-431a-8310-5fa515b8d767" providerId="ADAL" clId="{31069445-F3D0-0745-A302-E4ADF436BCE5}" dt="2023-09-05T07:22:34.735" v="960" actId="2696"/>
        <pc:sldMkLst>
          <pc:docMk/>
          <pc:sldMk cId="4010155192" sldId="593"/>
        </pc:sldMkLst>
      </pc:sldChg>
      <pc:sldChg chg="new del">
        <pc:chgData name="Lene Højland Bergh-Hansen" userId="f87225f8-9ec3-431a-8310-5fa515b8d767" providerId="ADAL" clId="{31069445-F3D0-0745-A302-E4ADF436BCE5}" dt="2023-09-05T07:22:36.500" v="962" actId="2696"/>
        <pc:sldMkLst>
          <pc:docMk/>
          <pc:sldMk cId="3879743350" sldId="594"/>
        </pc:sldMkLst>
      </pc:sldChg>
      <pc:sldMasterChg chg="modSldLayout">
        <pc:chgData name="Lene Højland Bergh-Hansen" userId="f87225f8-9ec3-431a-8310-5fa515b8d767" providerId="ADAL" clId="{31069445-F3D0-0745-A302-E4ADF436BCE5}" dt="2023-09-04T12:45:14.104" v="88" actId="1038"/>
        <pc:sldMasterMkLst>
          <pc:docMk/>
          <pc:sldMasterMk cId="948308448" sldId="2147483839"/>
        </pc:sldMasterMkLst>
        <pc:sldLayoutChg chg="modSp mod">
          <pc:chgData name="Lene Højland Bergh-Hansen" userId="f87225f8-9ec3-431a-8310-5fa515b8d767" providerId="ADAL" clId="{31069445-F3D0-0745-A302-E4ADF436BCE5}" dt="2023-09-04T12:45:14.104" v="88" actId="1038"/>
          <pc:sldLayoutMkLst>
            <pc:docMk/>
            <pc:sldMasterMk cId="948308448" sldId="2147483839"/>
            <pc:sldLayoutMk cId="3199590150" sldId="2147483863"/>
          </pc:sldLayoutMkLst>
          <pc:spChg chg="mod">
            <ac:chgData name="Lene Højland Bergh-Hansen" userId="f87225f8-9ec3-431a-8310-5fa515b8d767" providerId="ADAL" clId="{31069445-F3D0-0745-A302-E4ADF436BCE5}" dt="2023-09-04T12:25:45.141" v="75" actId="20577"/>
            <ac:spMkLst>
              <pc:docMk/>
              <pc:sldMasterMk cId="948308448" sldId="2147483839"/>
              <pc:sldLayoutMk cId="3199590150" sldId="2147483863"/>
              <ac:spMk id="9" creationId="{00000000-0000-0000-0000-000000000000}"/>
            </ac:spMkLst>
          </pc:spChg>
          <pc:picChg chg="mod">
            <ac:chgData name="Lene Højland Bergh-Hansen" userId="f87225f8-9ec3-431a-8310-5fa515b8d767" providerId="ADAL" clId="{31069445-F3D0-0745-A302-E4ADF436BCE5}" dt="2023-09-04T12:45:14.104" v="88" actId="1038"/>
            <ac:picMkLst>
              <pc:docMk/>
              <pc:sldMasterMk cId="948308448" sldId="2147483839"/>
              <pc:sldLayoutMk cId="3199590150" sldId="2147483863"/>
              <ac:picMk id="22" creationId="{F37E3D92-3923-49A5-9D66-A01D052984C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AE845206-9D4B-4268-8A29-9556DF4E22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5 September 2023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DF349B49-B9DF-4BAC-A781-810C4D36F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4B53B10D-D604-4E2D-B18E-A2B8163CC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0225AF11-4B47-41F0-B130-3DC91DD63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78BE963C-30E1-480F-90A5-DC899A5862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39" y="653475"/>
            <a:ext cx="790813" cy="2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ED603FBB-C012-44F8-8D4E-1E5BCC63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314247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CE09EA81-6923-4332-8C9E-30AE045AF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8EBAC05E-8F24-4752-8343-003B6B511F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5 September 2023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1D693BA3-BE27-457C-84EF-2CE89AE4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F71DC945-9758-4703-A041-B00CC9059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9AA08409-7D69-4F6B-8F0E-3BF399AD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12EE6AFD-8389-461C-8245-FD3336A56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56" y="1045111"/>
            <a:ext cx="790813" cy="2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0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dirty="0">
                <a:effectLst/>
                <a:latin typeface="CBS Serif" panose="02020603050705020204" pitchFamily="18" charset="0"/>
              </a:rPr>
              <a:t>CBS is a highly international university. We maintain a strong focus on our students’ possibility to take parts of their education at a partner university abroad. At the same time, the integration of foreign students is a natural and important added value to the internationalisation of CBS’ own student environment. CBS has exchange and cooperation agreements with universities and business schools all over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21</a:t>
            </a:fld>
            <a:endParaRPr lang="en-GB" sz="80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sz="800"/>
          </a:p>
        </p:txBody>
      </p:sp>
      <p:sp>
        <p:nvSpPr>
          <p:cNvPr id="6" name="Pladsholder til sidehoved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2950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F3640939-751B-4CA5-9E86-718C9AF969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8400" y="638119"/>
            <a:ext cx="4468600" cy="4628681"/>
          </a:xfrm>
          <a:noFill/>
        </p:spPr>
        <p:txBody>
          <a:bodyPr lIns="144000" tIns="108000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frame and insert picture using the Insert tab, Pictures</a:t>
            </a:r>
          </a:p>
        </p:txBody>
      </p:sp>
      <p:pic>
        <p:nvPicPr>
          <p:cNvPr id="9" name="Graphic partner logo">
            <a:extLst>
              <a:ext uri="{FF2B5EF4-FFF2-40B4-BE49-F238E27FC236}">
                <a16:creationId xmlns:a16="http://schemas.microsoft.com/office/drawing/2014/main" id="{53807A79-1D07-C1B9-6AE1-BFD891F316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291" y="5915155"/>
            <a:ext cx="3805061" cy="304726"/>
          </a:xfrm>
          <a:prstGeom prst="rect">
            <a:avLst/>
          </a:prstGeom>
        </p:spPr>
      </p:pic>
      <p:pic>
        <p:nvPicPr>
          <p:cNvPr id="4" name="Logo">
            <a:extLst>
              <a:ext uri="{FF2B5EF4-FFF2-40B4-BE49-F238E27FC236}">
                <a16:creationId xmlns:a16="http://schemas.microsoft.com/office/drawing/2014/main" id="{62ECE481-87EA-EE63-1003-12EEB25285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635000" y="635000"/>
            <a:ext cx="1883189" cy="2844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DE93FC6-3BDA-4090-8FB4-40B37206E1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628649" y="2413000"/>
            <a:ext cx="10134601" cy="1942741"/>
          </a:xfrm>
        </p:spPr>
        <p:txBody>
          <a:bodyPr anchor="b" anchorCtr="0"/>
          <a:lstStyle>
            <a:lvl1pPr algn="l">
              <a:lnSpc>
                <a:spcPct val="70000"/>
              </a:lnSpc>
              <a:defRPr sz="80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28649" y="4392000"/>
            <a:ext cx="5407026" cy="3708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GB" dirty="0"/>
              <a:t>Optional subtitle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317BC51-5841-4CEE-B0E0-B7C175BDFB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28648" y="5914800"/>
            <a:ext cx="5407200" cy="165100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200">
                <a:solidFill>
                  <a:schemeClr val="bg2"/>
                </a:solidFill>
                <a:latin typeface="+mj-lt"/>
              </a:defRPr>
            </a:lvl2pPr>
            <a:lvl3pPr marL="0" indent="0">
              <a:lnSpc>
                <a:spcPts val="1200"/>
              </a:lnSpc>
              <a:buNone/>
              <a:defRPr sz="1200">
                <a:solidFill>
                  <a:schemeClr val="bg2"/>
                </a:solidFill>
                <a:latin typeface="+mj-lt"/>
              </a:defRPr>
            </a:lvl3pPr>
            <a:lvl4pPr>
              <a:lnSpc>
                <a:spcPts val="1200"/>
              </a:lnSpc>
              <a:buNone/>
              <a:defRPr sz="1200" b="0">
                <a:solidFill>
                  <a:schemeClr val="bg2"/>
                </a:solidFill>
                <a:latin typeface="+mj-lt"/>
              </a:defRPr>
            </a:lvl4pPr>
            <a:lvl5pPr>
              <a:lnSpc>
                <a:spcPts val="1200"/>
              </a:lnSpc>
              <a:buNone/>
              <a:defRPr sz="12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6364D07-0917-4AA8-B1D2-3CCD03F2B9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28648" y="6095992"/>
            <a:ext cx="5407200" cy="165100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200">
                <a:solidFill>
                  <a:schemeClr val="bg2"/>
                </a:solidFill>
                <a:latin typeface="+mj-lt"/>
              </a:defRPr>
            </a:lvl2pPr>
            <a:lvl3pPr marL="0" indent="0">
              <a:lnSpc>
                <a:spcPts val="1200"/>
              </a:lnSpc>
              <a:buNone/>
              <a:defRPr sz="1200">
                <a:solidFill>
                  <a:schemeClr val="bg2"/>
                </a:solidFill>
                <a:latin typeface="+mj-lt"/>
              </a:defRPr>
            </a:lvl3pPr>
            <a:lvl4pPr>
              <a:lnSpc>
                <a:spcPts val="1200"/>
              </a:lnSpc>
              <a:buNone/>
              <a:defRPr sz="1200" b="0">
                <a:solidFill>
                  <a:schemeClr val="bg2"/>
                </a:solidFill>
                <a:latin typeface="+mj-lt"/>
              </a:defRPr>
            </a:lvl4pPr>
            <a:lvl5pPr>
              <a:lnSpc>
                <a:spcPts val="1200"/>
              </a:lnSpc>
              <a:buNone/>
              <a:defRPr sz="12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Title and department</a:t>
            </a:r>
          </a:p>
        </p:txBody>
      </p:sp>
    </p:spTree>
    <p:extLst>
      <p:ext uri="{BB962C8B-B14F-4D97-AF65-F5344CB8AC3E}">
        <p14:creationId xmlns:p14="http://schemas.microsoft.com/office/powerpoint/2010/main" val="864389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A">
    <p:bg>
      <p:bgPr>
        <a:solidFill>
          <a:srgbClr val="496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8B3E9449-8BDC-4F4D-9E0B-42AEC00E7F5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DBAC9DD4-0639-4C3E-A3CE-C672C4B49FB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8CFCFC52-BC2A-43CC-9A88-9D21AEE0E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630000" y="6223001"/>
            <a:ext cx="802800" cy="281841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1763" y="566738"/>
            <a:ext cx="5400000" cy="5237163"/>
          </a:xfrm>
          <a:prstGeom prst="rect">
            <a:avLst/>
          </a:prstGeom>
          <a:noFill/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5DFEBD-49F3-4E79-BED6-B54E69594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28650" y="1587600"/>
            <a:ext cx="10013950" cy="738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28650" y="2540000"/>
            <a:ext cx="4486275" cy="3263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36EF7-26E4-63FD-45EB-FF06647A2F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97252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32E8478F-E257-4A34-86AA-968332682A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96F7C0D5-3FAA-48BB-A890-72474256E12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1763" y="566738"/>
            <a:ext cx="5400000" cy="5237163"/>
          </a:xfrm>
          <a:prstGeom prst="rect">
            <a:avLst/>
          </a:prstGeom>
          <a:noFill/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5DFEBD-49F3-4E79-BED6-B54E69594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587600"/>
            <a:ext cx="10013950" cy="738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49" y="2540000"/>
            <a:ext cx="5007600" cy="32639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5CD0A-A747-CC50-3A0D-ACB4FFCB47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4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except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17BD1E1F-BCC9-4F6A-B483-4CB5EAE90D7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75B82C6B-D104-4A7B-8A9E-4D18CB8A43D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96668F-3277-3D10-6CC8-74BC401CA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8799"/>
            <a:ext cx="10933113" cy="482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1C6ED7E-909D-CA5E-DFFA-F05B057C992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0000" y="1050925"/>
            <a:ext cx="10933200" cy="4095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GB" dirty="0"/>
              <a:t>Optional subtitle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1C3388-C591-66D3-1F86-B5667DDD718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92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 hidden="1">
            <a:extLst>
              <a:ext uri="{FF2B5EF4-FFF2-40B4-BE49-F238E27FC236}">
                <a16:creationId xmlns:a16="http://schemas.microsoft.com/office/drawing/2014/main" id="{A1D29FA4-3161-4000-9CA5-9BBCAD7A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Pladsholder til dato 1" hidden="1">
            <a:extLst>
              <a:ext uri="{FF2B5EF4-FFF2-40B4-BE49-F238E27FC236}">
                <a16:creationId xmlns:a16="http://schemas.microsoft.com/office/drawing/2014/main" id="{2080828B-A00C-4776-9748-C8755F1E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B0BDA-7D29-A2BC-FB15-634A4495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16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(except title)">
    <p:bg>
      <p:bgPr>
        <a:solidFill>
          <a:srgbClr val="496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 hidden="1">
            <a:extLst>
              <a:ext uri="{FF2B5EF4-FFF2-40B4-BE49-F238E27FC236}">
                <a16:creationId xmlns:a16="http://schemas.microsoft.com/office/drawing/2014/main" id="{A1D29FA4-3161-4000-9CA5-9BBCAD7A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Pladsholder til dato 1" hidden="1">
            <a:extLst>
              <a:ext uri="{FF2B5EF4-FFF2-40B4-BE49-F238E27FC236}">
                <a16:creationId xmlns:a16="http://schemas.microsoft.com/office/drawing/2014/main" id="{2080828B-A00C-4776-9748-C8755F1E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86DE7699-0413-48DA-AA95-1D3984FCF4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000" y="6223002"/>
            <a:ext cx="790813" cy="2787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5F5F32A-9843-0B1D-64B0-4BA3AE83A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8799"/>
            <a:ext cx="10933113" cy="48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04AC53A-F546-62F1-5551-0B11EC245D2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0000" y="1050925"/>
            <a:ext cx="10933200" cy="4095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GB" dirty="0"/>
              <a:t>Optional 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26171F-881F-2D02-96DE-249DB98631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289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1 column XL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C8E8E6C0-7540-4D99-B121-7FBF5282E2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04E94059-5158-4331-ACE1-E8A6B8D7355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F62EB2-10FA-BD11-8EA4-BFC420D90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8798"/>
            <a:ext cx="10933113" cy="576000"/>
          </a:xfrm>
        </p:spPr>
        <p:txBody>
          <a:bodyPr/>
          <a:lstStyle/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1551600" y="1731600"/>
            <a:ext cx="9090000" cy="4071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40B88-0304-3730-682D-19C54BBE9F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60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1 column XL text B">
    <p:bg>
      <p:bgPr>
        <a:solidFill>
          <a:srgbClr val="496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C8E8E6C0-7540-4D99-B121-7FBF5282E2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4E94059-5158-4331-ACE1-E8A6B8D7355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F62EB2-10FA-BD11-8EA4-BFC420D90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8798"/>
            <a:ext cx="10933113" cy="5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1551600" y="1731600"/>
            <a:ext cx="9090000" cy="4071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40B88-0304-3730-682D-19C54BBE9F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385A7A5-9102-F6C2-5C14-91C4012DE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000" y="6223002"/>
            <a:ext cx="790813" cy="27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46888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XL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45519855-44CB-4DC4-98A3-1F8990198C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123E49E7-5D31-416E-AFF0-DB52F2D496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1763" y="568799"/>
            <a:ext cx="5400000" cy="5235102"/>
          </a:xfrm>
          <a:prstGeom prst="rect">
            <a:avLst/>
          </a:prstGeom>
          <a:noFill/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BE851D-676D-FC3A-DC08-DFB3D6559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8798"/>
            <a:ext cx="5007599" cy="576000"/>
          </a:xfrm>
        </p:spPr>
        <p:txBody>
          <a:bodyPr/>
          <a:lstStyle/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28649" y="1720800"/>
            <a:ext cx="5007600" cy="408240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C56E4-DC2E-EE59-FDED-54DE419221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77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XL text B">
    <p:bg>
      <p:bgPr>
        <a:solidFill>
          <a:srgbClr val="496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45519855-44CB-4DC4-98A3-1F8990198C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123E49E7-5D31-416E-AFF0-DB52F2D496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1763" y="568799"/>
            <a:ext cx="5400000" cy="5235102"/>
          </a:xfrm>
          <a:prstGeom prst="rect">
            <a:avLst/>
          </a:prstGeom>
          <a:noFill/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picture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09B74161-2DD8-0833-4BF0-66B404B1C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000" y="6223002"/>
            <a:ext cx="790813" cy="2787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DBE851D-676D-FC3A-DC08-DFB3D6559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8798"/>
            <a:ext cx="5007599" cy="5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28649" y="1720800"/>
            <a:ext cx="5007600" cy="40824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C56E4-DC2E-EE59-FDED-54DE419221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649113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XL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45519855-44CB-4DC4-98A3-1F8990198C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123E49E7-5D31-416E-AFF0-DB52F2D496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0000" y="1587600"/>
            <a:ext cx="5400000" cy="4219200"/>
          </a:xfrm>
          <a:prstGeom prst="rect">
            <a:avLst/>
          </a:prstGeom>
          <a:noFill/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BE851D-676D-FC3A-DC08-DFB3D6559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8798"/>
            <a:ext cx="10933113" cy="576000"/>
          </a:xfrm>
        </p:spPr>
        <p:txBody>
          <a:bodyPr/>
          <a:lstStyle/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555600" y="1587600"/>
            <a:ext cx="5007600" cy="42192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C56E4-DC2E-EE59-FDED-54DE419221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71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8FCEE271-CDEA-4163-9FB9-01DB30B3CA80}"/>
              </a:ext>
            </a:extLst>
          </p:cNvPr>
          <p:cNvSpPr/>
          <p:nvPr userDrawn="1"/>
        </p:nvSpPr>
        <p:spPr>
          <a:xfrm>
            <a:off x="-120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F3640939-751B-4CA5-9E86-718C9AF969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8400" y="638119"/>
            <a:ext cx="4468600" cy="4628681"/>
          </a:xfrm>
          <a:noFill/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en-GB" dirty="0"/>
              <a:t>Click on frame and insert picture using the Insert tab, Pictures</a:t>
            </a:r>
          </a:p>
          <a:p>
            <a:endParaRPr lang="en-GB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31D87C8E-EF65-98D6-7620-8ECCDAA39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000" y="636922"/>
            <a:ext cx="1883189" cy="280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9" y="2413000"/>
            <a:ext cx="10134601" cy="1942741"/>
          </a:xfrm>
        </p:spPr>
        <p:txBody>
          <a:bodyPr anchor="b" anchorCtr="0"/>
          <a:lstStyle>
            <a:lvl1pPr algn="l">
              <a:lnSpc>
                <a:spcPct val="70000"/>
              </a:lnSpc>
              <a:defRPr sz="8000" cap="all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49" y="4392000"/>
            <a:ext cx="5407026" cy="3708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GB" dirty="0"/>
              <a:t>Optional subtitle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317BC51-5841-4CEE-B0E0-B7C175BDFB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48" y="5914800"/>
            <a:ext cx="5407200" cy="165100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200">
                <a:solidFill>
                  <a:schemeClr val="bg2"/>
                </a:solidFill>
                <a:latin typeface="+mj-lt"/>
              </a:defRPr>
            </a:lvl2pPr>
            <a:lvl3pPr marL="0" indent="0">
              <a:lnSpc>
                <a:spcPts val="1200"/>
              </a:lnSpc>
              <a:buNone/>
              <a:defRPr sz="1200">
                <a:solidFill>
                  <a:schemeClr val="bg2"/>
                </a:solidFill>
                <a:latin typeface="+mj-lt"/>
              </a:defRPr>
            </a:lvl3pPr>
            <a:lvl4pPr>
              <a:lnSpc>
                <a:spcPts val="1200"/>
              </a:lnSpc>
              <a:buNone/>
              <a:defRPr sz="1200" b="0">
                <a:solidFill>
                  <a:schemeClr val="bg2"/>
                </a:solidFill>
                <a:latin typeface="+mj-lt"/>
              </a:defRPr>
            </a:lvl4pPr>
            <a:lvl5pPr>
              <a:lnSpc>
                <a:spcPts val="1200"/>
              </a:lnSpc>
              <a:buNone/>
              <a:defRPr sz="12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6364D07-0917-4AA8-B1D2-3CCD03F2B9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48" y="6095992"/>
            <a:ext cx="5407200" cy="165100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200">
                <a:solidFill>
                  <a:schemeClr val="bg2"/>
                </a:solidFill>
                <a:latin typeface="+mj-lt"/>
              </a:defRPr>
            </a:lvl2pPr>
            <a:lvl3pPr marL="0" indent="0">
              <a:lnSpc>
                <a:spcPts val="1200"/>
              </a:lnSpc>
              <a:buNone/>
              <a:defRPr sz="1200">
                <a:solidFill>
                  <a:schemeClr val="bg2"/>
                </a:solidFill>
                <a:latin typeface="+mj-lt"/>
              </a:defRPr>
            </a:lvl3pPr>
            <a:lvl4pPr>
              <a:lnSpc>
                <a:spcPts val="1200"/>
              </a:lnSpc>
              <a:buNone/>
              <a:defRPr sz="1200" b="0">
                <a:solidFill>
                  <a:schemeClr val="bg2"/>
                </a:solidFill>
                <a:latin typeface="+mj-lt"/>
              </a:defRPr>
            </a:lvl4pPr>
            <a:lvl5pPr>
              <a:lnSpc>
                <a:spcPts val="1200"/>
              </a:lnSpc>
              <a:buNone/>
              <a:defRPr sz="12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Title and department</a:t>
            </a:r>
          </a:p>
        </p:txBody>
      </p:sp>
      <p:pic>
        <p:nvPicPr>
          <p:cNvPr id="5" name="Graphic partner logo">
            <a:extLst>
              <a:ext uri="{FF2B5EF4-FFF2-40B4-BE49-F238E27FC236}">
                <a16:creationId xmlns:a16="http://schemas.microsoft.com/office/drawing/2014/main" id="{2CFE7264-2DEB-A659-C8B8-F995BEB18A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58291" y="5915155"/>
            <a:ext cx="3805061" cy="30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XL text B">
    <p:bg>
      <p:bgPr>
        <a:solidFill>
          <a:srgbClr val="496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45519855-44CB-4DC4-98A3-1F8990198C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123E49E7-5D31-416E-AFF0-DB52F2D496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4F00358-3319-D2C8-FC05-AC18BA22E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000" y="6223002"/>
            <a:ext cx="790813" cy="278775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0000" y="1587600"/>
            <a:ext cx="5400000" cy="4219200"/>
          </a:xfrm>
          <a:prstGeom prst="rect">
            <a:avLst/>
          </a:prstGeom>
          <a:noFill/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BE851D-676D-FC3A-DC08-DFB3D6559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8798"/>
            <a:ext cx="10933113" cy="5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555600" y="1587600"/>
            <a:ext cx="5007600" cy="42192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C56E4-DC2E-EE59-FDED-54DE419221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54361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columns XL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 hidden="1">
            <a:extLst>
              <a:ext uri="{FF2B5EF4-FFF2-40B4-BE49-F238E27FC236}">
                <a16:creationId xmlns:a16="http://schemas.microsoft.com/office/drawing/2014/main" id="{22B10D70-E1B6-4BB2-9C55-48F0C0F9D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B8FAAC1E-3398-4ABC-A52A-664F6BC8458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A1494-E98C-2074-F014-BEFD4F239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8798"/>
            <a:ext cx="4921200" cy="576000"/>
          </a:xfrm>
        </p:spPr>
        <p:txBody>
          <a:bodyPr/>
          <a:lstStyle/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584644-661D-06C4-E5F9-1DB573785BB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530399" y="576000"/>
            <a:ext cx="5031363" cy="576000"/>
          </a:xfrm>
          <a:prstGeom prst="rect">
            <a:avLst/>
          </a:prstGeom>
        </p:spPr>
        <p:txBody>
          <a:bodyPr tIns="18000"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3600" b="1" kern="1200" cap="none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28649" y="1710000"/>
            <a:ext cx="5007425" cy="4093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54337" y="1710000"/>
            <a:ext cx="5007426" cy="4093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75201-3CA8-262D-D068-1701A3D72A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682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columns XL text B">
    <p:bg>
      <p:bgPr>
        <a:solidFill>
          <a:srgbClr val="496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 hidden="1">
            <a:extLst>
              <a:ext uri="{FF2B5EF4-FFF2-40B4-BE49-F238E27FC236}">
                <a16:creationId xmlns:a16="http://schemas.microsoft.com/office/drawing/2014/main" id="{22B10D70-E1B6-4BB2-9C55-48F0C0F9D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B8FAAC1E-3398-4ABC-A52A-664F6BC8458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231E2165-2ED0-E7CE-C477-60B86FB36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000" y="6223002"/>
            <a:ext cx="790813" cy="278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A1494-E98C-2074-F014-BEFD4F239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8798"/>
            <a:ext cx="4921200" cy="5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584644-661D-06C4-E5F9-1DB573785BB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530399" y="576000"/>
            <a:ext cx="5031363" cy="576000"/>
          </a:xfrm>
          <a:prstGeom prst="rect">
            <a:avLst/>
          </a:prstGeom>
        </p:spPr>
        <p:txBody>
          <a:bodyPr tIns="18000"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3600" b="1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28649" y="1710000"/>
            <a:ext cx="5007425" cy="409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54337" y="1710000"/>
            <a:ext cx="5007426" cy="409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75201-3CA8-262D-D068-1701A3D72A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529629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3 Picture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CAFA3EED-A6D3-4FCC-B004-BC4C28ABD7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AF1F26B-ECB9-4592-91B8-A74FD62FB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000" y="6223002"/>
            <a:ext cx="790813" cy="27877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C4B22A5-E86B-4DE9-A7B1-27CD401AB4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8400" y="0"/>
            <a:ext cx="4468600" cy="3363913"/>
          </a:xfrm>
          <a:prstGeom prst="rect">
            <a:avLst/>
          </a:prstGeom>
          <a:noFill/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en-GB" dirty="0"/>
              <a:t>Click on frame and insert picture using the Insert tab, Pictures</a:t>
            </a:r>
          </a:p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748FD1D-7DA3-48E7-8A38-F13817B14E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649" y="2540000"/>
            <a:ext cx="3563939" cy="3263900"/>
          </a:xfrm>
          <a:prstGeom prst="rect">
            <a:avLst/>
          </a:prstGeom>
          <a:noFill/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9050718-9E01-4746-AC5D-5CB087ED3B8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56325" y="4443413"/>
            <a:ext cx="3563939" cy="2414587"/>
          </a:xfrm>
          <a:prstGeom prst="rect">
            <a:avLst/>
          </a:prstGeom>
          <a:noFill/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29999" y="1460500"/>
            <a:ext cx="10012601" cy="10541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7000"/>
              </a:lnSpc>
              <a:defRPr sz="8000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048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3 Pictur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25F06D67-076D-44D1-BD6C-7B103DD2C6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C4B22A5-E86B-4DE9-A7B1-27CD401AB4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8400" y="0"/>
            <a:ext cx="4468600" cy="3363913"/>
          </a:xfrm>
          <a:prstGeom prst="rect">
            <a:avLst/>
          </a:prstGeom>
          <a:noFill/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en-GB" dirty="0"/>
              <a:t>Click on frame and insert picture using the Insert tab, Pictures</a:t>
            </a:r>
          </a:p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748FD1D-7DA3-48E7-8A38-F13817B14E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649" y="2540000"/>
            <a:ext cx="3563939" cy="3263900"/>
          </a:xfrm>
          <a:prstGeom prst="rect">
            <a:avLst/>
          </a:prstGeom>
          <a:noFill/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9050718-9E01-4746-AC5D-5CB087ED3B8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56325" y="4443413"/>
            <a:ext cx="3563939" cy="2414587"/>
          </a:xfrm>
          <a:prstGeom prst="rect">
            <a:avLst/>
          </a:prstGeom>
          <a:noFill/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999" y="1460500"/>
            <a:ext cx="10012601" cy="10541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7000"/>
              </a:lnSpc>
              <a:defRPr sz="8000" cap="all" baseline="0">
                <a:solidFill>
                  <a:srgbClr val="4967AA"/>
                </a:solidFill>
              </a:defRPr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26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Pictur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AE5594B7-AFEF-413F-9CF8-40EE1D4138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 bwMode="invGray"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AF1F26B-ECB9-4592-91B8-A74FD62FB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000" y="6223002"/>
            <a:ext cx="790813" cy="278775"/>
          </a:xfrm>
          <a:prstGeom prst="rect">
            <a:avLst/>
          </a:prstGeom>
        </p:spPr>
      </p:pic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748FD1D-7DA3-48E7-8A38-F13817B14E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4826" y="628650"/>
            <a:ext cx="7247176" cy="5177265"/>
          </a:xfrm>
          <a:prstGeom prst="rect">
            <a:avLst/>
          </a:prstGeom>
          <a:noFill/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30000" y="1585913"/>
            <a:ext cx="6326426" cy="3683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7000"/>
              </a:lnSpc>
              <a:defRPr sz="8000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0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Pictur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C9CD5E13-D6AE-41D5-8917-EB5492EC39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748FD1D-7DA3-48E7-8A38-F13817B14E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4826" y="628650"/>
            <a:ext cx="7247176" cy="5177265"/>
          </a:xfrm>
          <a:prstGeom prst="rect">
            <a:avLst/>
          </a:prstGeom>
          <a:noFill/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0000" y="1585913"/>
            <a:ext cx="6326426" cy="3683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7000"/>
              </a:lnSpc>
              <a:defRPr sz="8000" cap="all" baseline="0">
                <a:solidFill>
                  <a:srgbClr val="4967AA"/>
                </a:solidFill>
              </a:defRPr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967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nd Picture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B065A66D-84CD-4AB9-B79C-02EAF8BCEF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C2EC359-F801-A5A7-2014-620466D819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29876 w 12192000"/>
              <a:gd name="connsiteY0" fmla="*/ 6439087 h 6858000"/>
              <a:gd name="connsiteX1" fmla="*/ 1324187 w 12192000"/>
              <a:gd name="connsiteY1" fmla="*/ 6453879 h 6858000"/>
              <a:gd name="connsiteX2" fmla="*/ 1310134 w 12192000"/>
              <a:gd name="connsiteY2" fmla="*/ 6497573 h 6858000"/>
              <a:gd name="connsiteX3" fmla="*/ 1327942 w 12192000"/>
              <a:gd name="connsiteY3" fmla="*/ 6497573 h 6858000"/>
              <a:gd name="connsiteX4" fmla="*/ 1330047 w 12192000"/>
              <a:gd name="connsiteY4" fmla="*/ 6439713 h 6858000"/>
              <a:gd name="connsiteX5" fmla="*/ 1330047 w 12192000"/>
              <a:gd name="connsiteY5" fmla="*/ 6439087 h 6858000"/>
              <a:gd name="connsiteX6" fmla="*/ 1343701 w 12192000"/>
              <a:gd name="connsiteY6" fmla="*/ 6404496 h 6858000"/>
              <a:gd name="connsiteX7" fmla="*/ 1343075 w 12192000"/>
              <a:gd name="connsiteY7" fmla="*/ 6406829 h 6858000"/>
              <a:gd name="connsiteX8" fmla="*/ 1340742 w 12192000"/>
              <a:gd name="connsiteY8" fmla="*/ 6411039 h 6858000"/>
              <a:gd name="connsiteX9" fmla="*/ 1338410 w 12192000"/>
              <a:gd name="connsiteY9" fmla="*/ 6417012 h 6858000"/>
              <a:gd name="connsiteX10" fmla="*/ 1338410 w 12192000"/>
              <a:gd name="connsiteY10" fmla="*/ 6424921 h 6858000"/>
              <a:gd name="connsiteX11" fmla="*/ 1336817 w 12192000"/>
              <a:gd name="connsiteY11" fmla="*/ 6471516 h 6858000"/>
              <a:gd name="connsiteX12" fmla="*/ 1335849 w 12192000"/>
              <a:gd name="connsiteY12" fmla="*/ 6497174 h 6858000"/>
              <a:gd name="connsiteX13" fmla="*/ 1418970 w 12192000"/>
              <a:gd name="connsiteY13" fmla="*/ 6497174 h 6858000"/>
              <a:gd name="connsiteX14" fmla="*/ 1418970 w 12192000"/>
              <a:gd name="connsiteY14" fmla="*/ 6456610 h 6858000"/>
              <a:gd name="connsiteX15" fmla="*/ 1416694 w 12192000"/>
              <a:gd name="connsiteY15" fmla="*/ 6456610 h 6858000"/>
              <a:gd name="connsiteX16" fmla="*/ 1355648 w 12192000"/>
              <a:gd name="connsiteY16" fmla="*/ 6412461 h 6858000"/>
              <a:gd name="connsiteX17" fmla="*/ 1355705 w 12192000"/>
              <a:gd name="connsiteY17" fmla="*/ 6412518 h 6858000"/>
              <a:gd name="connsiteX18" fmla="*/ 1348081 w 12192000"/>
              <a:gd name="connsiteY18" fmla="*/ 6407113 h 6858000"/>
              <a:gd name="connsiteX19" fmla="*/ 1347683 w 12192000"/>
              <a:gd name="connsiteY19" fmla="*/ 6406772 h 6858000"/>
              <a:gd name="connsiteX20" fmla="*/ 1345976 w 12192000"/>
              <a:gd name="connsiteY20" fmla="*/ 6405805 h 6858000"/>
              <a:gd name="connsiteX21" fmla="*/ 1345578 w 12192000"/>
              <a:gd name="connsiteY21" fmla="*/ 6405805 h 6858000"/>
              <a:gd name="connsiteX22" fmla="*/ 1343701 w 12192000"/>
              <a:gd name="connsiteY22" fmla="*/ 6404496 h 6858000"/>
              <a:gd name="connsiteX23" fmla="*/ 825747 w 12192000"/>
              <a:gd name="connsiteY23" fmla="*/ 6378211 h 6858000"/>
              <a:gd name="connsiteX24" fmla="*/ 848504 w 12192000"/>
              <a:gd name="connsiteY24" fmla="*/ 6378211 h 6858000"/>
              <a:gd name="connsiteX25" fmla="*/ 854876 w 12192000"/>
              <a:gd name="connsiteY25" fmla="*/ 6380202 h 6858000"/>
              <a:gd name="connsiteX26" fmla="*/ 857949 w 12192000"/>
              <a:gd name="connsiteY26" fmla="*/ 6385892 h 6858000"/>
              <a:gd name="connsiteX27" fmla="*/ 857949 w 12192000"/>
              <a:gd name="connsiteY27" fmla="*/ 6445970 h 6858000"/>
              <a:gd name="connsiteX28" fmla="*/ 854706 w 12192000"/>
              <a:gd name="connsiteY28" fmla="*/ 6453480 h 6858000"/>
              <a:gd name="connsiteX29" fmla="*/ 847196 w 12192000"/>
              <a:gd name="connsiteY29" fmla="*/ 6455585 h 6858000"/>
              <a:gd name="connsiteX30" fmla="*/ 825747 w 12192000"/>
              <a:gd name="connsiteY30" fmla="*/ 6455585 h 6858000"/>
              <a:gd name="connsiteX31" fmla="*/ 1256142 w 12192000"/>
              <a:gd name="connsiteY31" fmla="*/ 6345498 h 6858000"/>
              <a:gd name="connsiteX32" fmla="*/ 1254435 w 12192000"/>
              <a:gd name="connsiteY32" fmla="*/ 6349253 h 6858000"/>
              <a:gd name="connsiteX33" fmla="*/ 1291473 w 12192000"/>
              <a:gd name="connsiteY33" fmla="*/ 6482155 h 6858000"/>
              <a:gd name="connsiteX34" fmla="*/ 1295910 w 12192000"/>
              <a:gd name="connsiteY34" fmla="*/ 6497231 h 6858000"/>
              <a:gd name="connsiteX35" fmla="*/ 1303477 w 12192000"/>
              <a:gd name="connsiteY35" fmla="*/ 6497231 h 6858000"/>
              <a:gd name="connsiteX36" fmla="*/ 1326234 w 12192000"/>
              <a:gd name="connsiteY36" fmla="*/ 6428960 h 6858000"/>
              <a:gd name="connsiteX37" fmla="*/ 1330046 w 12192000"/>
              <a:gd name="connsiteY37" fmla="*/ 6416443 h 6858000"/>
              <a:gd name="connsiteX38" fmla="*/ 1329648 w 12192000"/>
              <a:gd name="connsiteY38" fmla="*/ 6416330 h 6858000"/>
              <a:gd name="connsiteX39" fmla="*/ 1329648 w 12192000"/>
              <a:gd name="connsiteY39" fmla="*/ 6394312 h 6858000"/>
              <a:gd name="connsiteX40" fmla="*/ 1326974 w 12192000"/>
              <a:gd name="connsiteY40" fmla="*/ 6391979 h 6858000"/>
              <a:gd name="connsiteX41" fmla="*/ 1256142 w 12192000"/>
              <a:gd name="connsiteY41" fmla="*/ 6345498 h 6858000"/>
              <a:gd name="connsiteX42" fmla="*/ 1149468 w 12192000"/>
              <a:gd name="connsiteY42" fmla="*/ 6280185 h 6858000"/>
              <a:gd name="connsiteX43" fmla="*/ 1149468 w 12192000"/>
              <a:gd name="connsiteY43" fmla="*/ 6497288 h 6858000"/>
              <a:gd name="connsiteX44" fmla="*/ 1287036 w 12192000"/>
              <a:gd name="connsiteY44" fmla="*/ 6497288 h 6858000"/>
              <a:gd name="connsiteX45" fmla="*/ 1286467 w 12192000"/>
              <a:gd name="connsiteY45" fmla="*/ 6495468 h 6858000"/>
              <a:gd name="connsiteX46" fmla="*/ 1265416 w 12192000"/>
              <a:gd name="connsiteY46" fmla="*/ 6430553 h 6858000"/>
              <a:gd name="connsiteX47" fmla="*/ 1250397 w 12192000"/>
              <a:gd name="connsiteY47" fmla="*/ 6387883 h 6858000"/>
              <a:gd name="connsiteX48" fmla="*/ 1231224 w 12192000"/>
              <a:gd name="connsiteY48" fmla="*/ 6339012 h 6858000"/>
              <a:gd name="connsiteX49" fmla="*/ 1227070 w 12192000"/>
              <a:gd name="connsiteY49" fmla="*/ 6328885 h 6858000"/>
              <a:gd name="connsiteX50" fmla="*/ 1217342 w 12192000"/>
              <a:gd name="connsiteY50" fmla="*/ 6322741 h 6858000"/>
              <a:gd name="connsiteX51" fmla="*/ 1173420 w 12192000"/>
              <a:gd name="connsiteY51" fmla="*/ 6297196 h 6858000"/>
              <a:gd name="connsiteX52" fmla="*/ 1152370 w 12192000"/>
              <a:gd name="connsiteY52" fmla="*/ 6284736 h 6858000"/>
              <a:gd name="connsiteX53" fmla="*/ 1149468 w 12192000"/>
              <a:gd name="connsiteY53" fmla="*/ 6280185 h 6858000"/>
              <a:gd name="connsiteX54" fmla="*/ 825747 w 12192000"/>
              <a:gd name="connsiteY54" fmla="*/ 6269204 h 6858000"/>
              <a:gd name="connsiteX55" fmla="*/ 846797 w 12192000"/>
              <a:gd name="connsiteY55" fmla="*/ 6269204 h 6858000"/>
              <a:gd name="connsiteX56" fmla="*/ 853397 w 12192000"/>
              <a:gd name="connsiteY56" fmla="*/ 6271366 h 6858000"/>
              <a:gd name="connsiteX57" fmla="*/ 856697 w 12192000"/>
              <a:gd name="connsiteY57" fmla="*/ 6278876 h 6858000"/>
              <a:gd name="connsiteX58" fmla="*/ 856697 w 12192000"/>
              <a:gd name="connsiteY58" fmla="*/ 6326666 h 6858000"/>
              <a:gd name="connsiteX59" fmla="*/ 854194 w 12192000"/>
              <a:gd name="connsiteY59" fmla="*/ 6334347 h 6858000"/>
              <a:gd name="connsiteX60" fmla="*/ 848504 w 12192000"/>
              <a:gd name="connsiteY60" fmla="*/ 6336679 h 6858000"/>
              <a:gd name="connsiteX61" fmla="*/ 825747 w 12192000"/>
              <a:gd name="connsiteY61" fmla="*/ 6336679 h 6858000"/>
              <a:gd name="connsiteX62" fmla="*/ 1340458 w 12192000"/>
              <a:gd name="connsiteY62" fmla="*/ 6227787 h 6858000"/>
              <a:gd name="connsiteX63" fmla="*/ 1340118 w 12192000"/>
              <a:gd name="connsiteY63" fmla="*/ 6237366 h 6858000"/>
              <a:gd name="connsiteX64" fmla="*/ 1340117 w 12192000"/>
              <a:gd name="connsiteY64" fmla="*/ 6237345 h 6858000"/>
              <a:gd name="connsiteX65" fmla="*/ 1340117 w 12192000"/>
              <a:gd name="connsiteY65" fmla="*/ 6237402 h 6858000"/>
              <a:gd name="connsiteX66" fmla="*/ 1340118 w 12192000"/>
              <a:gd name="connsiteY66" fmla="*/ 6237366 h 6858000"/>
              <a:gd name="connsiteX67" fmla="*/ 1341653 w 12192000"/>
              <a:gd name="connsiteY67" fmla="*/ 6262719 h 6858000"/>
              <a:gd name="connsiteX68" fmla="*/ 1340003 w 12192000"/>
              <a:gd name="connsiteY68" fmla="*/ 6335087 h 6858000"/>
              <a:gd name="connsiteX69" fmla="*/ 1337044 w 12192000"/>
              <a:gd name="connsiteY69" fmla="*/ 6383844 h 6858000"/>
              <a:gd name="connsiteX70" fmla="*/ 1337044 w 12192000"/>
              <a:gd name="connsiteY70" fmla="*/ 6386518 h 6858000"/>
              <a:gd name="connsiteX71" fmla="*/ 1339149 w 12192000"/>
              <a:gd name="connsiteY71" fmla="*/ 6388452 h 6858000"/>
              <a:gd name="connsiteX72" fmla="*/ 1340060 w 12192000"/>
              <a:gd name="connsiteY72" fmla="*/ 6387883 h 6858000"/>
              <a:gd name="connsiteX73" fmla="*/ 1352576 w 12192000"/>
              <a:gd name="connsiteY73" fmla="*/ 6349595 h 6858000"/>
              <a:gd name="connsiteX74" fmla="*/ 1368051 w 12192000"/>
              <a:gd name="connsiteY74" fmla="*/ 6297879 h 6858000"/>
              <a:gd name="connsiteX75" fmla="*/ 1380909 w 12192000"/>
              <a:gd name="connsiteY75" fmla="*/ 6239166 h 6858000"/>
              <a:gd name="connsiteX76" fmla="*/ 1377552 w 12192000"/>
              <a:gd name="connsiteY76" fmla="*/ 6227787 h 6858000"/>
              <a:gd name="connsiteX77" fmla="*/ 1405202 w 12192000"/>
              <a:gd name="connsiteY77" fmla="*/ 6227730 h 6858000"/>
              <a:gd name="connsiteX78" fmla="*/ 1404861 w 12192000"/>
              <a:gd name="connsiteY78" fmla="*/ 6229039 h 6858000"/>
              <a:gd name="connsiteX79" fmla="*/ 1386655 w 12192000"/>
              <a:gd name="connsiteY79" fmla="*/ 6283428 h 6858000"/>
              <a:gd name="connsiteX80" fmla="*/ 1373115 w 12192000"/>
              <a:gd name="connsiteY80" fmla="*/ 6321774 h 6858000"/>
              <a:gd name="connsiteX81" fmla="*/ 1356786 w 12192000"/>
              <a:gd name="connsiteY81" fmla="*/ 6357218 h 6858000"/>
              <a:gd name="connsiteX82" fmla="*/ 1343928 w 12192000"/>
              <a:gd name="connsiteY82" fmla="*/ 6391923 h 6858000"/>
              <a:gd name="connsiteX83" fmla="*/ 1353430 w 12192000"/>
              <a:gd name="connsiteY83" fmla="*/ 6400058 h 6858000"/>
              <a:gd name="connsiteX84" fmla="*/ 1415158 w 12192000"/>
              <a:gd name="connsiteY84" fmla="*/ 6451262 h 6858000"/>
              <a:gd name="connsiteX85" fmla="*/ 1419027 w 12192000"/>
              <a:gd name="connsiteY85" fmla="*/ 6455643 h 6858000"/>
              <a:gd name="connsiteX86" fmla="*/ 1419027 w 12192000"/>
              <a:gd name="connsiteY86" fmla="*/ 6227730 h 6858000"/>
              <a:gd name="connsiteX87" fmla="*/ 1206418 w 12192000"/>
              <a:gd name="connsiteY87" fmla="*/ 6227730 h 6858000"/>
              <a:gd name="connsiteX88" fmla="*/ 1210003 w 12192000"/>
              <a:gd name="connsiteY88" fmla="*/ 6238255 h 6858000"/>
              <a:gd name="connsiteX89" fmla="*/ 1232760 w 12192000"/>
              <a:gd name="connsiteY89" fmla="*/ 6307266 h 6858000"/>
              <a:gd name="connsiteX90" fmla="*/ 1232987 w 12192000"/>
              <a:gd name="connsiteY90" fmla="*/ 6307266 h 6858000"/>
              <a:gd name="connsiteX91" fmla="*/ 1251421 w 12192000"/>
              <a:gd name="connsiteY91" fmla="*/ 6324334 h 6858000"/>
              <a:gd name="connsiteX92" fmla="*/ 1326804 w 12192000"/>
              <a:gd name="connsiteY92" fmla="*/ 6378781 h 6858000"/>
              <a:gd name="connsiteX93" fmla="*/ 1328169 w 12192000"/>
              <a:gd name="connsiteY93" fmla="*/ 6379691 h 6858000"/>
              <a:gd name="connsiteX94" fmla="*/ 1328169 w 12192000"/>
              <a:gd name="connsiteY94" fmla="*/ 6379179 h 6858000"/>
              <a:gd name="connsiteX95" fmla="*/ 1328909 w 12192000"/>
              <a:gd name="connsiteY95" fmla="*/ 6343336 h 6858000"/>
              <a:gd name="connsiteX96" fmla="*/ 1320716 w 12192000"/>
              <a:gd name="connsiteY96" fmla="*/ 6252592 h 6858000"/>
              <a:gd name="connsiteX97" fmla="*/ 1315653 w 12192000"/>
              <a:gd name="connsiteY97" fmla="*/ 6232338 h 6858000"/>
              <a:gd name="connsiteX98" fmla="*/ 1315027 w 12192000"/>
              <a:gd name="connsiteY98" fmla="*/ 6227730 h 6858000"/>
              <a:gd name="connsiteX99" fmla="*/ 1149468 w 12192000"/>
              <a:gd name="connsiteY99" fmla="*/ 6227730 h 6858000"/>
              <a:gd name="connsiteX100" fmla="*/ 1149468 w 12192000"/>
              <a:gd name="connsiteY100" fmla="*/ 6262378 h 6858000"/>
              <a:gd name="connsiteX101" fmla="*/ 1155727 w 12192000"/>
              <a:gd name="connsiteY101" fmla="*/ 6259761 h 6858000"/>
              <a:gd name="connsiteX102" fmla="*/ 1181727 w 12192000"/>
              <a:gd name="connsiteY102" fmla="*/ 6278422 h 6858000"/>
              <a:gd name="connsiteX103" fmla="*/ 1217854 w 12192000"/>
              <a:gd name="connsiteY103" fmla="*/ 6301520 h 6858000"/>
              <a:gd name="connsiteX104" fmla="*/ 1217854 w 12192000"/>
              <a:gd name="connsiteY104" fmla="*/ 6299984 h 6858000"/>
              <a:gd name="connsiteX105" fmla="*/ 1198112 w 12192000"/>
              <a:gd name="connsiteY105" fmla="*/ 6254071 h 6858000"/>
              <a:gd name="connsiteX106" fmla="*/ 1187075 w 12192000"/>
              <a:gd name="connsiteY106" fmla="*/ 6227730 h 6858000"/>
              <a:gd name="connsiteX107" fmla="*/ 778241 w 12192000"/>
              <a:gd name="connsiteY107" fmla="*/ 6227673 h 6858000"/>
              <a:gd name="connsiteX108" fmla="*/ 778241 w 12192000"/>
              <a:gd name="connsiteY108" fmla="*/ 6497174 h 6858000"/>
              <a:gd name="connsiteX109" fmla="*/ 857607 w 12192000"/>
              <a:gd name="connsiteY109" fmla="*/ 6497174 h 6858000"/>
              <a:gd name="connsiteX110" fmla="*/ 877292 w 12192000"/>
              <a:gd name="connsiteY110" fmla="*/ 6495069 h 6858000"/>
              <a:gd name="connsiteX111" fmla="*/ 892312 w 12192000"/>
              <a:gd name="connsiteY111" fmla="*/ 6487957 h 6858000"/>
              <a:gd name="connsiteX112" fmla="*/ 901927 w 12192000"/>
              <a:gd name="connsiteY112" fmla="*/ 6474417 h 6858000"/>
              <a:gd name="connsiteX113" fmla="*/ 905397 w 12192000"/>
              <a:gd name="connsiteY113" fmla="*/ 6453651 h 6858000"/>
              <a:gd name="connsiteX114" fmla="*/ 905397 w 12192000"/>
              <a:gd name="connsiteY114" fmla="*/ 6380088 h 6858000"/>
              <a:gd name="connsiteX115" fmla="*/ 899025 w 12192000"/>
              <a:gd name="connsiteY115" fmla="*/ 6364500 h 6858000"/>
              <a:gd name="connsiteX116" fmla="*/ 887647 w 12192000"/>
              <a:gd name="connsiteY116" fmla="*/ 6357388 h 6858000"/>
              <a:gd name="connsiteX117" fmla="*/ 887647 w 12192000"/>
              <a:gd name="connsiteY117" fmla="*/ 6354714 h 6858000"/>
              <a:gd name="connsiteX118" fmla="*/ 898456 w 12192000"/>
              <a:gd name="connsiteY118" fmla="*/ 6346806 h 6858000"/>
              <a:gd name="connsiteX119" fmla="*/ 904146 w 12192000"/>
              <a:gd name="connsiteY119" fmla="*/ 6330080 h 6858000"/>
              <a:gd name="connsiteX120" fmla="*/ 904146 w 12192000"/>
              <a:gd name="connsiteY120" fmla="*/ 6270740 h 6858000"/>
              <a:gd name="connsiteX121" fmla="*/ 900675 w 12192000"/>
              <a:gd name="connsiteY121" fmla="*/ 6249804 h 6858000"/>
              <a:gd name="connsiteX122" fmla="*/ 891288 w 12192000"/>
              <a:gd name="connsiteY122" fmla="*/ 6236718 h 6858000"/>
              <a:gd name="connsiteX123" fmla="*/ 876609 w 12192000"/>
              <a:gd name="connsiteY123" fmla="*/ 6229778 h 6858000"/>
              <a:gd name="connsiteX124" fmla="*/ 857550 w 12192000"/>
              <a:gd name="connsiteY124" fmla="*/ 6227673 h 6858000"/>
              <a:gd name="connsiteX125" fmla="*/ 989997 w 12192000"/>
              <a:gd name="connsiteY125" fmla="*/ 6222894 h 6858000"/>
              <a:gd name="connsiteX126" fmla="*/ 941126 w 12192000"/>
              <a:gd name="connsiteY126" fmla="*/ 6234216 h 6858000"/>
              <a:gd name="connsiteX127" fmla="*/ 926107 w 12192000"/>
              <a:gd name="connsiteY127" fmla="*/ 6270798 h 6858000"/>
              <a:gd name="connsiteX128" fmla="*/ 926107 w 12192000"/>
              <a:gd name="connsiteY128" fmla="*/ 6304933 h 6858000"/>
              <a:gd name="connsiteX129" fmla="*/ 931511 w 12192000"/>
              <a:gd name="connsiteY129" fmla="*/ 6333039 h 6858000"/>
              <a:gd name="connsiteX130" fmla="*/ 946531 w 12192000"/>
              <a:gd name="connsiteY130" fmla="*/ 6351529 h 6858000"/>
              <a:gd name="connsiteX131" fmla="*/ 1001205 w 12192000"/>
              <a:gd name="connsiteY131" fmla="*/ 6398864 h 6858000"/>
              <a:gd name="connsiteX132" fmla="*/ 1005415 w 12192000"/>
              <a:gd name="connsiteY132" fmla="*/ 6404837 h 6858000"/>
              <a:gd name="connsiteX133" fmla="*/ 1006553 w 12192000"/>
              <a:gd name="connsiteY133" fmla="*/ 6413485 h 6858000"/>
              <a:gd name="connsiteX134" fmla="*/ 1006553 w 12192000"/>
              <a:gd name="connsiteY134" fmla="*/ 6449328 h 6858000"/>
              <a:gd name="connsiteX135" fmla="*/ 1001945 w 12192000"/>
              <a:gd name="connsiteY135" fmla="*/ 6457975 h 6858000"/>
              <a:gd name="connsiteX136" fmla="*/ 989997 w 12192000"/>
              <a:gd name="connsiteY136" fmla="*/ 6460479 h 6858000"/>
              <a:gd name="connsiteX137" fmla="*/ 976741 w 12192000"/>
              <a:gd name="connsiteY137" fmla="*/ 6457975 h 6858000"/>
              <a:gd name="connsiteX138" fmla="*/ 971905 w 12192000"/>
              <a:gd name="connsiteY138" fmla="*/ 6449328 h 6858000"/>
              <a:gd name="connsiteX139" fmla="*/ 971905 w 12192000"/>
              <a:gd name="connsiteY139" fmla="*/ 6392435 h 6858000"/>
              <a:gd name="connsiteX140" fmla="*/ 924969 w 12192000"/>
              <a:gd name="connsiteY140" fmla="*/ 6392435 h 6858000"/>
              <a:gd name="connsiteX141" fmla="*/ 924969 w 12192000"/>
              <a:gd name="connsiteY141" fmla="*/ 6454107 h 6858000"/>
              <a:gd name="connsiteX142" fmla="*/ 928610 w 12192000"/>
              <a:gd name="connsiteY142" fmla="*/ 6476864 h 6858000"/>
              <a:gd name="connsiteX143" fmla="*/ 939988 w 12192000"/>
              <a:gd name="connsiteY143" fmla="*/ 6491485 h 6858000"/>
              <a:gd name="connsiteX144" fmla="*/ 960186 w 12192000"/>
              <a:gd name="connsiteY144" fmla="*/ 6499336 h 6858000"/>
              <a:gd name="connsiteX145" fmla="*/ 989997 w 12192000"/>
              <a:gd name="connsiteY145" fmla="*/ 6501669 h 6858000"/>
              <a:gd name="connsiteX146" fmla="*/ 1038925 w 12192000"/>
              <a:gd name="connsiteY146" fmla="*/ 6490802 h 6858000"/>
              <a:gd name="connsiteX147" fmla="*/ 1054173 w 12192000"/>
              <a:gd name="connsiteY147" fmla="*/ 6454448 h 6858000"/>
              <a:gd name="connsiteX148" fmla="*/ 1054173 w 12192000"/>
              <a:gd name="connsiteY148" fmla="*/ 6408535 h 6858000"/>
              <a:gd name="connsiteX149" fmla="*/ 1049564 w 12192000"/>
              <a:gd name="connsiteY149" fmla="*/ 6384697 h 6858000"/>
              <a:gd name="connsiteX150" fmla="*/ 1037219 w 12192000"/>
              <a:gd name="connsiteY150" fmla="*/ 6369678 h 6858000"/>
              <a:gd name="connsiteX151" fmla="*/ 978676 w 12192000"/>
              <a:gd name="connsiteY151" fmla="*/ 6316141 h 6858000"/>
              <a:gd name="connsiteX152" fmla="*/ 975035 w 12192000"/>
              <a:gd name="connsiteY152" fmla="*/ 6310452 h 6858000"/>
              <a:gd name="connsiteX153" fmla="*/ 973669 w 12192000"/>
              <a:gd name="connsiteY153" fmla="*/ 6300439 h 6858000"/>
              <a:gd name="connsiteX154" fmla="*/ 973669 w 12192000"/>
              <a:gd name="connsiteY154" fmla="*/ 6274098 h 6858000"/>
              <a:gd name="connsiteX155" fmla="*/ 989997 w 12192000"/>
              <a:gd name="connsiteY155" fmla="*/ 6264824 h 6858000"/>
              <a:gd name="connsiteX156" fmla="*/ 1005814 w 12192000"/>
              <a:gd name="connsiteY156" fmla="*/ 6274098 h 6858000"/>
              <a:gd name="connsiteX157" fmla="*/ 1005814 w 12192000"/>
              <a:gd name="connsiteY157" fmla="*/ 6320408 h 6858000"/>
              <a:gd name="connsiteX158" fmla="*/ 1053319 w 12192000"/>
              <a:gd name="connsiteY158" fmla="*/ 6320408 h 6858000"/>
              <a:gd name="connsiteX159" fmla="*/ 1053319 w 12192000"/>
              <a:gd name="connsiteY159" fmla="*/ 6268863 h 6858000"/>
              <a:gd name="connsiteX160" fmla="*/ 1039324 w 12192000"/>
              <a:gd name="connsiteY160" fmla="*/ 6233874 h 6858000"/>
              <a:gd name="connsiteX161" fmla="*/ 989997 w 12192000"/>
              <a:gd name="connsiteY161" fmla="*/ 6222894 h 6858000"/>
              <a:gd name="connsiteX162" fmla="*/ 692788 w 12192000"/>
              <a:gd name="connsiteY162" fmla="*/ 6222893 h 6858000"/>
              <a:gd name="connsiteX163" fmla="*/ 661440 w 12192000"/>
              <a:gd name="connsiteY163" fmla="*/ 6226022 h 6858000"/>
              <a:gd name="connsiteX164" fmla="*/ 642324 w 12192000"/>
              <a:gd name="connsiteY164" fmla="*/ 6234898 h 6858000"/>
              <a:gd name="connsiteX165" fmla="*/ 632709 w 12192000"/>
              <a:gd name="connsiteY165" fmla="*/ 6249121 h 6858000"/>
              <a:gd name="connsiteX166" fmla="*/ 630035 w 12192000"/>
              <a:gd name="connsiteY166" fmla="*/ 6268408 h 6858000"/>
              <a:gd name="connsiteX167" fmla="*/ 630035 w 12192000"/>
              <a:gd name="connsiteY167" fmla="*/ 6456154 h 6858000"/>
              <a:gd name="connsiteX168" fmla="*/ 632709 w 12192000"/>
              <a:gd name="connsiteY168" fmla="*/ 6475384 h 6858000"/>
              <a:gd name="connsiteX169" fmla="*/ 642324 w 12192000"/>
              <a:gd name="connsiteY169" fmla="*/ 6489607 h 6858000"/>
              <a:gd name="connsiteX170" fmla="*/ 661440 w 12192000"/>
              <a:gd name="connsiteY170" fmla="*/ 6498482 h 6858000"/>
              <a:gd name="connsiteX171" fmla="*/ 692788 w 12192000"/>
              <a:gd name="connsiteY171" fmla="*/ 6501555 h 6858000"/>
              <a:gd name="connsiteX172" fmla="*/ 724364 w 12192000"/>
              <a:gd name="connsiteY172" fmla="*/ 6498482 h 6858000"/>
              <a:gd name="connsiteX173" fmla="*/ 743594 w 12192000"/>
              <a:gd name="connsiteY173" fmla="*/ 6489607 h 6858000"/>
              <a:gd name="connsiteX174" fmla="*/ 753265 w 12192000"/>
              <a:gd name="connsiteY174" fmla="*/ 6475384 h 6858000"/>
              <a:gd name="connsiteX175" fmla="*/ 755939 w 12192000"/>
              <a:gd name="connsiteY175" fmla="*/ 6456154 h 6858000"/>
              <a:gd name="connsiteX176" fmla="*/ 755939 w 12192000"/>
              <a:gd name="connsiteY176" fmla="*/ 6389760 h 6858000"/>
              <a:gd name="connsiteX177" fmla="*/ 708604 w 12192000"/>
              <a:gd name="connsiteY177" fmla="*/ 6389760 h 6858000"/>
              <a:gd name="connsiteX178" fmla="*/ 708604 w 12192000"/>
              <a:gd name="connsiteY178" fmla="*/ 6447620 h 6858000"/>
              <a:gd name="connsiteX179" fmla="*/ 704508 w 12192000"/>
              <a:gd name="connsiteY179" fmla="*/ 6457292 h 6858000"/>
              <a:gd name="connsiteX180" fmla="*/ 692788 w 12192000"/>
              <a:gd name="connsiteY180" fmla="*/ 6459966 h 6858000"/>
              <a:gd name="connsiteX181" fmla="*/ 681409 w 12192000"/>
              <a:gd name="connsiteY181" fmla="*/ 6457292 h 6858000"/>
              <a:gd name="connsiteX182" fmla="*/ 677143 w 12192000"/>
              <a:gd name="connsiteY182" fmla="*/ 6447620 h 6858000"/>
              <a:gd name="connsiteX183" fmla="*/ 677143 w 12192000"/>
              <a:gd name="connsiteY183" fmla="*/ 6276942 h 6858000"/>
              <a:gd name="connsiteX184" fmla="*/ 681409 w 12192000"/>
              <a:gd name="connsiteY184" fmla="*/ 6267327 h 6858000"/>
              <a:gd name="connsiteX185" fmla="*/ 692788 w 12192000"/>
              <a:gd name="connsiteY185" fmla="*/ 6264596 h 6858000"/>
              <a:gd name="connsiteX186" fmla="*/ 704508 w 12192000"/>
              <a:gd name="connsiteY186" fmla="*/ 6267327 h 6858000"/>
              <a:gd name="connsiteX187" fmla="*/ 708604 w 12192000"/>
              <a:gd name="connsiteY187" fmla="*/ 6276942 h 6858000"/>
              <a:gd name="connsiteX188" fmla="*/ 708604 w 12192000"/>
              <a:gd name="connsiteY188" fmla="*/ 6332355 h 6858000"/>
              <a:gd name="connsiteX189" fmla="*/ 755939 w 12192000"/>
              <a:gd name="connsiteY189" fmla="*/ 6332355 h 6858000"/>
              <a:gd name="connsiteX190" fmla="*/ 755939 w 12192000"/>
              <a:gd name="connsiteY190" fmla="*/ 6268408 h 6858000"/>
              <a:gd name="connsiteX191" fmla="*/ 753265 w 12192000"/>
              <a:gd name="connsiteY191" fmla="*/ 6249064 h 6858000"/>
              <a:gd name="connsiteX192" fmla="*/ 743594 w 12192000"/>
              <a:gd name="connsiteY192" fmla="*/ 6234841 h 6858000"/>
              <a:gd name="connsiteX193" fmla="*/ 724364 w 12192000"/>
              <a:gd name="connsiteY193" fmla="*/ 6225966 h 6858000"/>
              <a:gd name="connsiteX194" fmla="*/ 692788 w 12192000"/>
              <a:gd name="connsiteY194" fmla="*/ 6222893 h 6858000"/>
              <a:gd name="connsiteX195" fmla="*/ 0 w 12192000"/>
              <a:gd name="connsiteY195" fmla="*/ 0 h 6858000"/>
              <a:gd name="connsiteX196" fmla="*/ 12192000 w 12192000"/>
              <a:gd name="connsiteY196" fmla="*/ 0 h 6858000"/>
              <a:gd name="connsiteX197" fmla="*/ 12192000 w 12192000"/>
              <a:gd name="connsiteY197" fmla="*/ 6858000 h 6858000"/>
              <a:gd name="connsiteX198" fmla="*/ 0 w 12192000"/>
              <a:gd name="connsiteY1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0" h="6858000">
                <a:moveTo>
                  <a:pt x="1329876" y="6439087"/>
                </a:moveTo>
                <a:lnTo>
                  <a:pt x="1324187" y="6453879"/>
                </a:lnTo>
                <a:cubicBezTo>
                  <a:pt x="1319237" y="6468557"/>
                  <a:pt x="1314572" y="6483008"/>
                  <a:pt x="1310134" y="6497573"/>
                </a:cubicBezTo>
                <a:lnTo>
                  <a:pt x="1327942" y="6497573"/>
                </a:lnTo>
                <a:lnTo>
                  <a:pt x="1330047" y="6439713"/>
                </a:lnTo>
                <a:lnTo>
                  <a:pt x="1330047" y="6439087"/>
                </a:lnTo>
                <a:close/>
                <a:moveTo>
                  <a:pt x="1343701" y="6404496"/>
                </a:moveTo>
                <a:cubicBezTo>
                  <a:pt x="1343416" y="6404894"/>
                  <a:pt x="1343416" y="6406317"/>
                  <a:pt x="1343075" y="6406829"/>
                </a:cubicBezTo>
                <a:cubicBezTo>
                  <a:pt x="1342472" y="6408322"/>
                  <a:pt x="1341688" y="6409736"/>
                  <a:pt x="1340742" y="6411039"/>
                </a:cubicBezTo>
                <a:cubicBezTo>
                  <a:pt x="1339832" y="6413599"/>
                  <a:pt x="1339092" y="6415419"/>
                  <a:pt x="1338410" y="6417012"/>
                </a:cubicBezTo>
                <a:cubicBezTo>
                  <a:pt x="1338410" y="6419629"/>
                  <a:pt x="1338410" y="6422247"/>
                  <a:pt x="1338410" y="6424921"/>
                </a:cubicBezTo>
                <a:cubicBezTo>
                  <a:pt x="1338410" y="6441363"/>
                  <a:pt x="1336305" y="6469411"/>
                  <a:pt x="1336817" y="6471516"/>
                </a:cubicBezTo>
                <a:cubicBezTo>
                  <a:pt x="1336817" y="6471516"/>
                  <a:pt x="1336248" y="6487560"/>
                  <a:pt x="1335849" y="6497174"/>
                </a:cubicBezTo>
                <a:lnTo>
                  <a:pt x="1418970" y="6497174"/>
                </a:lnTo>
                <a:lnTo>
                  <a:pt x="1418970" y="6456610"/>
                </a:lnTo>
                <a:lnTo>
                  <a:pt x="1416694" y="6456610"/>
                </a:lnTo>
                <a:cubicBezTo>
                  <a:pt x="1396270" y="6441875"/>
                  <a:pt x="1376187" y="6427026"/>
                  <a:pt x="1355648" y="6412461"/>
                </a:cubicBezTo>
                <a:lnTo>
                  <a:pt x="1355705" y="6412518"/>
                </a:lnTo>
                <a:cubicBezTo>
                  <a:pt x="1349390" y="6408137"/>
                  <a:pt x="1349390" y="6408137"/>
                  <a:pt x="1348081" y="6407113"/>
                </a:cubicBezTo>
                <a:cubicBezTo>
                  <a:pt x="1348081" y="6407113"/>
                  <a:pt x="1348081" y="6407113"/>
                  <a:pt x="1347683" y="6406772"/>
                </a:cubicBezTo>
                <a:lnTo>
                  <a:pt x="1345976" y="6405805"/>
                </a:lnTo>
                <a:cubicBezTo>
                  <a:pt x="1345976" y="6405805"/>
                  <a:pt x="1345976" y="6405805"/>
                  <a:pt x="1345578" y="6405805"/>
                </a:cubicBezTo>
                <a:cubicBezTo>
                  <a:pt x="1344986" y="6405321"/>
                  <a:pt x="1344359" y="6404883"/>
                  <a:pt x="1343701" y="6404496"/>
                </a:cubicBezTo>
                <a:close/>
                <a:moveTo>
                  <a:pt x="825747" y="6378211"/>
                </a:moveTo>
                <a:lnTo>
                  <a:pt x="848504" y="6378211"/>
                </a:lnTo>
                <a:cubicBezTo>
                  <a:pt x="850769" y="6378288"/>
                  <a:pt x="852971" y="6378976"/>
                  <a:pt x="854876" y="6380202"/>
                </a:cubicBezTo>
                <a:cubicBezTo>
                  <a:pt x="856877" y="6381382"/>
                  <a:pt x="858059" y="6383572"/>
                  <a:pt x="857949" y="6385892"/>
                </a:cubicBezTo>
                <a:lnTo>
                  <a:pt x="857949" y="6445970"/>
                </a:lnTo>
                <a:cubicBezTo>
                  <a:pt x="858261" y="6448869"/>
                  <a:pt x="857030" y="6451719"/>
                  <a:pt x="854706" y="6453480"/>
                </a:cubicBezTo>
                <a:cubicBezTo>
                  <a:pt x="852462" y="6454900"/>
                  <a:pt x="849851" y="6455632"/>
                  <a:pt x="847196" y="6455585"/>
                </a:cubicBezTo>
                <a:lnTo>
                  <a:pt x="825747" y="6455585"/>
                </a:lnTo>
                <a:close/>
                <a:moveTo>
                  <a:pt x="1256142" y="6345498"/>
                </a:moveTo>
                <a:cubicBezTo>
                  <a:pt x="1254435" y="6345839"/>
                  <a:pt x="1254777" y="6348058"/>
                  <a:pt x="1254435" y="6349253"/>
                </a:cubicBezTo>
                <a:cubicBezTo>
                  <a:pt x="1261433" y="6393686"/>
                  <a:pt x="1277932" y="6437778"/>
                  <a:pt x="1291473" y="6482155"/>
                </a:cubicBezTo>
                <a:cubicBezTo>
                  <a:pt x="1293236" y="6487218"/>
                  <a:pt x="1294431" y="6492225"/>
                  <a:pt x="1295910" y="6497231"/>
                </a:cubicBezTo>
                <a:lnTo>
                  <a:pt x="1303477" y="6497231"/>
                </a:lnTo>
                <a:cubicBezTo>
                  <a:pt x="1311158" y="6474474"/>
                  <a:pt x="1318554" y="6452058"/>
                  <a:pt x="1326234" y="6428960"/>
                </a:cubicBezTo>
                <a:cubicBezTo>
                  <a:pt x="1327486" y="6424920"/>
                  <a:pt x="1328738" y="6420767"/>
                  <a:pt x="1330046" y="6416443"/>
                </a:cubicBezTo>
                <a:lnTo>
                  <a:pt x="1329648" y="6416330"/>
                </a:lnTo>
                <a:lnTo>
                  <a:pt x="1329648" y="6394312"/>
                </a:lnTo>
                <a:cubicBezTo>
                  <a:pt x="1328646" y="6393672"/>
                  <a:pt x="1327744" y="6392886"/>
                  <a:pt x="1326974" y="6391979"/>
                </a:cubicBezTo>
                <a:cubicBezTo>
                  <a:pt x="1304217" y="6375253"/>
                  <a:pt x="1279923" y="6360347"/>
                  <a:pt x="1256142" y="6345498"/>
                </a:cubicBezTo>
                <a:close/>
                <a:moveTo>
                  <a:pt x="1149468" y="6280185"/>
                </a:moveTo>
                <a:lnTo>
                  <a:pt x="1149468" y="6497288"/>
                </a:lnTo>
                <a:lnTo>
                  <a:pt x="1287036" y="6497288"/>
                </a:lnTo>
                <a:lnTo>
                  <a:pt x="1286467" y="6495468"/>
                </a:lnTo>
                <a:lnTo>
                  <a:pt x="1265416" y="6430553"/>
                </a:lnTo>
                <a:lnTo>
                  <a:pt x="1250397" y="6387883"/>
                </a:lnTo>
                <a:lnTo>
                  <a:pt x="1231224" y="6339012"/>
                </a:lnTo>
                <a:lnTo>
                  <a:pt x="1227070" y="6328885"/>
                </a:lnTo>
                <a:lnTo>
                  <a:pt x="1217342" y="6322741"/>
                </a:lnTo>
                <a:lnTo>
                  <a:pt x="1173420" y="6297196"/>
                </a:lnTo>
                <a:cubicBezTo>
                  <a:pt x="1167105" y="6292246"/>
                  <a:pt x="1157320" y="6291165"/>
                  <a:pt x="1152370" y="6284736"/>
                </a:cubicBezTo>
                <a:cubicBezTo>
                  <a:pt x="1151517" y="6283257"/>
                  <a:pt x="1150492" y="6281721"/>
                  <a:pt x="1149468" y="6280185"/>
                </a:cubicBezTo>
                <a:close/>
                <a:moveTo>
                  <a:pt x="825747" y="6269204"/>
                </a:moveTo>
                <a:lnTo>
                  <a:pt x="846797" y="6269204"/>
                </a:lnTo>
                <a:cubicBezTo>
                  <a:pt x="849162" y="6269262"/>
                  <a:pt x="851457" y="6270014"/>
                  <a:pt x="853397" y="6271366"/>
                </a:cubicBezTo>
                <a:cubicBezTo>
                  <a:pt x="855781" y="6273083"/>
                  <a:pt x="857044" y="6275959"/>
                  <a:pt x="856697" y="6278876"/>
                </a:cubicBezTo>
                <a:lnTo>
                  <a:pt x="856697" y="6326666"/>
                </a:lnTo>
                <a:cubicBezTo>
                  <a:pt x="856964" y="6329463"/>
                  <a:pt x="856057" y="6332244"/>
                  <a:pt x="854194" y="6334347"/>
                </a:cubicBezTo>
                <a:cubicBezTo>
                  <a:pt x="852675" y="6335838"/>
                  <a:pt x="850633" y="6336676"/>
                  <a:pt x="848504" y="6336679"/>
                </a:cubicBezTo>
                <a:lnTo>
                  <a:pt x="825747" y="6336679"/>
                </a:lnTo>
                <a:close/>
                <a:moveTo>
                  <a:pt x="1340458" y="6227787"/>
                </a:moveTo>
                <a:lnTo>
                  <a:pt x="1340118" y="6237366"/>
                </a:lnTo>
                <a:lnTo>
                  <a:pt x="1340117" y="6237345"/>
                </a:lnTo>
                <a:lnTo>
                  <a:pt x="1340117" y="6237402"/>
                </a:lnTo>
                <a:lnTo>
                  <a:pt x="1340118" y="6237366"/>
                </a:lnTo>
                <a:lnTo>
                  <a:pt x="1341653" y="6262719"/>
                </a:lnTo>
                <a:cubicBezTo>
                  <a:pt x="1343491" y="6286837"/>
                  <a:pt x="1342939" y="6311078"/>
                  <a:pt x="1340003" y="6335087"/>
                </a:cubicBezTo>
                <a:cubicBezTo>
                  <a:pt x="1338637" y="6351244"/>
                  <a:pt x="1337329" y="6367630"/>
                  <a:pt x="1337044" y="6383844"/>
                </a:cubicBezTo>
                <a:lnTo>
                  <a:pt x="1337044" y="6386518"/>
                </a:lnTo>
                <a:cubicBezTo>
                  <a:pt x="1337803" y="6387097"/>
                  <a:pt x="1338508" y="6387745"/>
                  <a:pt x="1339149" y="6388452"/>
                </a:cubicBezTo>
                <a:lnTo>
                  <a:pt x="1340060" y="6387883"/>
                </a:lnTo>
                <a:lnTo>
                  <a:pt x="1352576" y="6349595"/>
                </a:lnTo>
                <a:lnTo>
                  <a:pt x="1368051" y="6297879"/>
                </a:lnTo>
                <a:cubicBezTo>
                  <a:pt x="1372716" y="6278535"/>
                  <a:pt x="1380112" y="6258850"/>
                  <a:pt x="1380909" y="6239166"/>
                </a:cubicBezTo>
                <a:cubicBezTo>
                  <a:pt x="1378932" y="6235680"/>
                  <a:pt x="1377783" y="6231787"/>
                  <a:pt x="1377552" y="6227787"/>
                </a:cubicBezTo>
                <a:close/>
                <a:moveTo>
                  <a:pt x="1405202" y="6227730"/>
                </a:moveTo>
                <a:cubicBezTo>
                  <a:pt x="1405202" y="6228128"/>
                  <a:pt x="1405202" y="6228583"/>
                  <a:pt x="1404861" y="6229039"/>
                </a:cubicBezTo>
                <a:cubicBezTo>
                  <a:pt x="1400389" y="6247665"/>
                  <a:pt x="1394298" y="6265864"/>
                  <a:pt x="1386655" y="6283428"/>
                </a:cubicBezTo>
                <a:cubicBezTo>
                  <a:pt x="1381450" y="6295955"/>
                  <a:pt x="1376930" y="6308756"/>
                  <a:pt x="1373115" y="6321774"/>
                </a:cubicBezTo>
                <a:cubicBezTo>
                  <a:pt x="1366477" y="6333001"/>
                  <a:pt x="1361005" y="6344877"/>
                  <a:pt x="1356786" y="6357218"/>
                </a:cubicBezTo>
                <a:lnTo>
                  <a:pt x="1343928" y="6391923"/>
                </a:lnTo>
                <a:cubicBezTo>
                  <a:pt x="1346830" y="6394767"/>
                  <a:pt x="1350699" y="6396929"/>
                  <a:pt x="1353430" y="6400058"/>
                </a:cubicBezTo>
                <a:cubicBezTo>
                  <a:pt x="1374651" y="6416387"/>
                  <a:pt x="1395644" y="6433341"/>
                  <a:pt x="1415158" y="6451262"/>
                </a:cubicBezTo>
                <a:cubicBezTo>
                  <a:pt x="1416313" y="6452838"/>
                  <a:pt x="1417605" y="6454304"/>
                  <a:pt x="1419027" y="6455643"/>
                </a:cubicBezTo>
                <a:lnTo>
                  <a:pt x="1419027" y="6227730"/>
                </a:lnTo>
                <a:close/>
                <a:moveTo>
                  <a:pt x="1206418" y="6227730"/>
                </a:moveTo>
                <a:cubicBezTo>
                  <a:pt x="1207613" y="6231200"/>
                  <a:pt x="1208751" y="6234728"/>
                  <a:pt x="1210003" y="6238255"/>
                </a:cubicBezTo>
                <a:cubicBezTo>
                  <a:pt x="1217626" y="6261012"/>
                  <a:pt x="1224795" y="6284509"/>
                  <a:pt x="1232760" y="6307266"/>
                </a:cubicBezTo>
                <a:lnTo>
                  <a:pt x="1232987" y="6307266"/>
                </a:lnTo>
                <a:cubicBezTo>
                  <a:pt x="1235206" y="6316710"/>
                  <a:pt x="1245163" y="6318645"/>
                  <a:pt x="1251421" y="6324334"/>
                </a:cubicBezTo>
                <a:cubicBezTo>
                  <a:pt x="1276567" y="6341402"/>
                  <a:pt x="1302283" y="6360177"/>
                  <a:pt x="1326804" y="6378781"/>
                </a:cubicBezTo>
                <a:lnTo>
                  <a:pt x="1328169" y="6379691"/>
                </a:lnTo>
                <a:lnTo>
                  <a:pt x="1328169" y="6379179"/>
                </a:lnTo>
                <a:cubicBezTo>
                  <a:pt x="1328169" y="6379179"/>
                  <a:pt x="1328169" y="6357673"/>
                  <a:pt x="1328909" y="6343336"/>
                </a:cubicBezTo>
                <a:cubicBezTo>
                  <a:pt x="1328331" y="6312932"/>
                  <a:pt x="1325593" y="6282608"/>
                  <a:pt x="1320716" y="6252592"/>
                </a:cubicBezTo>
                <a:cubicBezTo>
                  <a:pt x="1317218" y="6246427"/>
                  <a:pt x="1315468" y="6239424"/>
                  <a:pt x="1315653" y="6232338"/>
                </a:cubicBezTo>
                <a:cubicBezTo>
                  <a:pt x="1315669" y="6230780"/>
                  <a:pt x="1315458" y="6229228"/>
                  <a:pt x="1315027" y="6227730"/>
                </a:cubicBezTo>
                <a:close/>
                <a:moveTo>
                  <a:pt x="1149468" y="6227730"/>
                </a:moveTo>
                <a:lnTo>
                  <a:pt x="1149468" y="6262378"/>
                </a:lnTo>
                <a:cubicBezTo>
                  <a:pt x="1151280" y="6260956"/>
                  <a:pt x="1153442" y="6260052"/>
                  <a:pt x="1155727" y="6259761"/>
                </a:cubicBezTo>
                <a:cubicBezTo>
                  <a:pt x="1169210" y="6258338"/>
                  <a:pt x="1170974" y="6274098"/>
                  <a:pt x="1181727" y="6278422"/>
                </a:cubicBezTo>
                <a:cubicBezTo>
                  <a:pt x="1193504" y="6286387"/>
                  <a:pt x="1205508" y="6294067"/>
                  <a:pt x="1217854" y="6301520"/>
                </a:cubicBezTo>
                <a:lnTo>
                  <a:pt x="1217854" y="6299984"/>
                </a:lnTo>
                <a:lnTo>
                  <a:pt x="1198112" y="6254071"/>
                </a:lnTo>
                <a:cubicBezTo>
                  <a:pt x="1194357" y="6245651"/>
                  <a:pt x="1190773" y="6236662"/>
                  <a:pt x="1187075" y="6227730"/>
                </a:cubicBezTo>
                <a:close/>
                <a:moveTo>
                  <a:pt x="778241" y="6227673"/>
                </a:moveTo>
                <a:lnTo>
                  <a:pt x="778241" y="6497174"/>
                </a:lnTo>
                <a:lnTo>
                  <a:pt x="857607" y="6497174"/>
                </a:lnTo>
                <a:cubicBezTo>
                  <a:pt x="864229" y="6497249"/>
                  <a:pt x="870836" y="6496542"/>
                  <a:pt x="877292" y="6495069"/>
                </a:cubicBezTo>
                <a:cubicBezTo>
                  <a:pt x="882758" y="6493825"/>
                  <a:pt x="887885" y="6491397"/>
                  <a:pt x="892312" y="6487957"/>
                </a:cubicBezTo>
                <a:cubicBezTo>
                  <a:pt x="896604" y="6484324"/>
                  <a:pt x="899911" y="6479667"/>
                  <a:pt x="901927" y="6474417"/>
                </a:cubicBezTo>
                <a:cubicBezTo>
                  <a:pt x="904396" y="6467779"/>
                  <a:pt x="905574" y="6460731"/>
                  <a:pt x="905397" y="6453651"/>
                </a:cubicBezTo>
                <a:lnTo>
                  <a:pt x="905397" y="6380088"/>
                </a:lnTo>
                <a:cubicBezTo>
                  <a:pt x="905791" y="6374188"/>
                  <a:pt x="903440" y="6368435"/>
                  <a:pt x="899025" y="6364500"/>
                </a:cubicBezTo>
                <a:cubicBezTo>
                  <a:pt x="895671" y="6361490"/>
                  <a:pt x="891821" y="6359084"/>
                  <a:pt x="887647" y="6357388"/>
                </a:cubicBezTo>
                <a:lnTo>
                  <a:pt x="887647" y="6354714"/>
                </a:lnTo>
                <a:cubicBezTo>
                  <a:pt x="891671" y="6352708"/>
                  <a:pt x="895326" y="6350034"/>
                  <a:pt x="898456" y="6346806"/>
                </a:cubicBezTo>
                <a:cubicBezTo>
                  <a:pt x="902574" y="6342252"/>
                  <a:pt x="904633" y="6336201"/>
                  <a:pt x="904146" y="6330080"/>
                </a:cubicBezTo>
                <a:lnTo>
                  <a:pt x="904146" y="6270740"/>
                </a:lnTo>
                <a:cubicBezTo>
                  <a:pt x="904379" y="6263601"/>
                  <a:pt x="903200" y="6256486"/>
                  <a:pt x="900675" y="6249804"/>
                </a:cubicBezTo>
                <a:cubicBezTo>
                  <a:pt x="898716" y="6244711"/>
                  <a:pt x="895484" y="6240206"/>
                  <a:pt x="891288" y="6236718"/>
                </a:cubicBezTo>
                <a:cubicBezTo>
                  <a:pt x="886976" y="6233336"/>
                  <a:pt x="881960" y="6230964"/>
                  <a:pt x="876609" y="6229778"/>
                </a:cubicBezTo>
                <a:cubicBezTo>
                  <a:pt x="870364" y="6228311"/>
                  <a:pt x="863965" y="6227604"/>
                  <a:pt x="857550" y="6227673"/>
                </a:cubicBezTo>
                <a:close/>
                <a:moveTo>
                  <a:pt x="989997" y="6222894"/>
                </a:moveTo>
                <a:cubicBezTo>
                  <a:pt x="967430" y="6223273"/>
                  <a:pt x="951140" y="6227047"/>
                  <a:pt x="941126" y="6234216"/>
                </a:cubicBezTo>
                <a:cubicBezTo>
                  <a:pt x="931113" y="6241384"/>
                  <a:pt x="926107" y="6253578"/>
                  <a:pt x="926107" y="6270798"/>
                </a:cubicBezTo>
                <a:lnTo>
                  <a:pt x="926107" y="6304933"/>
                </a:lnTo>
                <a:cubicBezTo>
                  <a:pt x="925620" y="6314600"/>
                  <a:pt x="927474" y="6324242"/>
                  <a:pt x="931511" y="6333039"/>
                </a:cubicBezTo>
                <a:cubicBezTo>
                  <a:pt x="935369" y="6340053"/>
                  <a:pt x="940456" y="6346316"/>
                  <a:pt x="946531" y="6351529"/>
                </a:cubicBezTo>
                <a:lnTo>
                  <a:pt x="1001205" y="6398864"/>
                </a:lnTo>
                <a:cubicBezTo>
                  <a:pt x="1003103" y="6400456"/>
                  <a:pt x="1004554" y="6402514"/>
                  <a:pt x="1005415" y="6404837"/>
                </a:cubicBezTo>
                <a:cubicBezTo>
                  <a:pt x="1006277" y="6407636"/>
                  <a:pt x="1006661" y="6410559"/>
                  <a:pt x="1006553" y="6413485"/>
                </a:cubicBezTo>
                <a:lnTo>
                  <a:pt x="1006553" y="6449328"/>
                </a:lnTo>
                <a:cubicBezTo>
                  <a:pt x="1006862" y="6452867"/>
                  <a:pt x="1005055" y="6456257"/>
                  <a:pt x="1001945" y="6457975"/>
                </a:cubicBezTo>
                <a:cubicBezTo>
                  <a:pt x="998229" y="6459778"/>
                  <a:pt x="994125" y="6460638"/>
                  <a:pt x="989997" y="6460479"/>
                </a:cubicBezTo>
                <a:cubicBezTo>
                  <a:pt x="985444" y="6460689"/>
                  <a:pt x="980905" y="6459832"/>
                  <a:pt x="976741" y="6457975"/>
                </a:cubicBezTo>
                <a:cubicBezTo>
                  <a:pt x="973543" y="6456321"/>
                  <a:pt x="971640" y="6452919"/>
                  <a:pt x="971905" y="6449328"/>
                </a:cubicBezTo>
                <a:lnTo>
                  <a:pt x="971905" y="6392435"/>
                </a:lnTo>
                <a:lnTo>
                  <a:pt x="924969" y="6392435"/>
                </a:lnTo>
                <a:lnTo>
                  <a:pt x="924969" y="6454107"/>
                </a:lnTo>
                <a:cubicBezTo>
                  <a:pt x="924707" y="6461856"/>
                  <a:pt x="925943" y="6469583"/>
                  <a:pt x="928610" y="6476864"/>
                </a:cubicBezTo>
                <a:cubicBezTo>
                  <a:pt x="930923" y="6482727"/>
                  <a:pt x="934873" y="6487802"/>
                  <a:pt x="939988" y="6491485"/>
                </a:cubicBezTo>
                <a:cubicBezTo>
                  <a:pt x="946057" y="6495566"/>
                  <a:pt x="952955" y="6498247"/>
                  <a:pt x="960186" y="6499336"/>
                </a:cubicBezTo>
                <a:cubicBezTo>
                  <a:pt x="970033" y="6501007"/>
                  <a:pt x="980010" y="6501788"/>
                  <a:pt x="989997" y="6501669"/>
                </a:cubicBezTo>
                <a:cubicBezTo>
                  <a:pt x="1012356" y="6501669"/>
                  <a:pt x="1028742" y="6498085"/>
                  <a:pt x="1038925" y="6490802"/>
                </a:cubicBezTo>
                <a:cubicBezTo>
                  <a:pt x="1049109" y="6483520"/>
                  <a:pt x="1054173" y="6471516"/>
                  <a:pt x="1054173" y="6454448"/>
                </a:cubicBezTo>
                <a:lnTo>
                  <a:pt x="1054173" y="6408535"/>
                </a:lnTo>
                <a:cubicBezTo>
                  <a:pt x="1054597" y="6400333"/>
                  <a:pt x="1053016" y="6392151"/>
                  <a:pt x="1049564" y="6384697"/>
                </a:cubicBezTo>
                <a:cubicBezTo>
                  <a:pt x="1046402" y="6378978"/>
                  <a:pt x="1042218" y="6373887"/>
                  <a:pt x="1037219" y="6369678"/>
                </a:cubicBezTo>
                <a:lnTo>
                  <a:pt x="978676" y="6316141"/>
                </a:lnTo>
                <a:cubicBezTo>
                  <a:pt x="977095" y="6314506"/>
                  <a:pt x="975857" y="6312572"/>
                  <a:pt x="975035" y="6310452"/>
                </a:cubicBezTo>
                <a:cubicBezTo>
                  <a:pt x="973991" y="6307221"/>
                  <a:pt x="973529" y="6303831"/>
                  <a:pt x="973669" y="6300439"/>
                </a:cubicBezTo>
                <a:lnTo>
                  <a:pt x="973669" y="6274098"/>
                </a:lnTo>
                <a:cubicBezTo>
                  <a:pt x="973669" y="6267669"/>
                  <a:pt x="979472" y="6264824"/>
                  <a:pt x="989997" y="6264824"/>
                </a:cubicBezTo>
                <a:cubicBezTo>
                  <a:pt x="1000523" y="6264824"/>
                  <a:pt x="1005814" y="6267896"/>
                  <a:pt x="1005814" y="6274098"/>
                </a:cubicBezTo>
                <a:lnTo>
                  <a:pt x="1005814" y="6320408"/>
                </a:lnTo>
                <a:lnTo>
                  <a:pt x="1053319" y="6320408"/>
                </a:lnTo>
                <a:lnTo>
                  <a:pt x="1053319" y="6268863"/>
                </a:lnTo>
                <a:cubicBezTo>
                  <a:pt x="1053319" y="6252933"/>
                  <a:pt x="1048825" y="6241157"/>
                  <a:pt x="1039324" y="6233874"/>
                </a:cubicBezTo>
                <a:cubicBezTo>
                  <a:pt x="1029823" y="6226592"/>
                  <a:pt x="1013665" y="6222894"/>
                  <a:pt x="989997" y="6222894"/>
                </a:cubicBezTo>
                <a:close/>
                <a:moveTo>
                  <a:pt x="692788" y="6222893"/>
                </a:moveTo>
                <a:cubicBezTo>
                  <a:pt x="682251" y="6222670"/>
                  <a:pt x="671725" y="6223721"/>
                  <a:pt x="661440" y="6226022"/>
                </a:cubicBezTo>
                <a:cubicBezTo>
                  <a:pt x="654495" y="6227547"/>
                  <a:pt x="647970" y="6230576"/>
                  <a:pt x="642324" y="6234898"/>
                </a:cubicBezTo>
                <a:cubicBezTo>
                  <a:pt x="637820" y="6238618"/>
                  <a:pt x="634483" y="6243556"/>
                  <a:pt x="632709" y="6249121"/>
                </a:cubicBezTo>
                <a:cubicBezTo>
                  <a:pt x="630855" y="6255379"/>
                  <a:pt x="629953" y="6261881"/>
                  <a:pt x="630035" y="6268408"/>
                </a:cubicBezTo>
                <a:lnTo>
                  <a:pt x="630035" y="6456154"/>
                </a:lnTo>
                <a:cubicBezTo>
                  <a:pt x="629949" y="6462663"/>
                  <a:pt x="630850" y="6469146"/>
                  <a:pt x="632709" y="6475384"/>
                </a:cubicBezTo>
                <a:cubicBezTo>
                  <a:pt x="634468" y="6480956"/>
                  <a:pt x="637808" y="6485898"/>
                  <a:pt x="642324" y="6489607"/>
                </a:cubicBezTo>
                <a:cubicBezTo>
                  <a:pt x="647956" y="6493951"/>
                  <a:pt x="654487" y="6496983"/>
                  <a:pt x="661440" y="6498482"/>
                </a:cubicBezTo>
                <a:cubicBezTo>
                  <a:pt x="671727" y="6500765"/>
                  <a:pt x="682253" y="6501796"/>
                  <a:pt x="692788" y="6501555"/>
                </a:cubicBezTo>
                <a:cubicBezTo>
                  <a:pt x="703398" y="6501784"/>
                  <a:pt x="713997" y="6500753"/>
                  <a:pt x="724364" y="6498482"/>
                </a:cubicBezTo>
                <a:cubicBezTo>
                  <a:pt x="731359" y="6497005"/>
                  <a:pt x="737931" y="6493971"/>
                  <a:pt x="743594" y="6489607"/>
                </a:cubicBezTo>
                <a:cubicBezTo>
                  <a:pt x="748142" y="6485917"/>
                  <a:pt x="751506" y="6480971"/>
                  <a:pt x="753265" y="6475384"/>
                </a:cubicBezTo>
                <a:cubicBezTo>
                  <a:pt x="755124" y="6469146"/>
                  <a:pt x="756026" y="6462663"/>
                  <a:pt x="755939" y="6456154"/>
                </a:cubicBezTo>
                <a:lnTo>
                  <a:pt x="755939" y="6389760"/>
                </a:lnTo>
                <a:lnTo>
                  <a:pt x="708604" y="6389760"/>
                </a:lnTo>
                <a:lnTo>
                  <a:pt x="708604" y="6447620"/>
                </a:lnTo>
                <a:cubicBezTo>
                  <a:pt x="709025" y="6451339"/>
                  <a:pt x="707472" y="6455007"/>
                  <a:pt x="704508" y="6457292"/>
                </a:cubicBezTo>
                <a:cubicBezTo>
                  <a:pt x="700937" y="6459285"/>
                  <a:pt x="696870" y="6460213"/>
                  <a:pt x="692788" y="6459966"/>
                </a:cubicBezTo>
                <a:cubicBezTo>
                  <a:pt x="688822" y="6460133"/>
                  <a:pt x="684886" y="6459208"/>
                  <a:pt x="681409" y="6457292"/>
                </a:cubicBezTo>
                <a:cubicBezTo>
                  <a:pt x="678354" y="6455068"/>
                  <a:pt x="676725" y="6451376"/>
                  <a:pt x="677143" y="6447620"/>
                </a:cubicBezTo>
                <a:lnTo>
                  <a:pt x="677143" y="6276942"/>
                </a:lnTo>
                <a:cubicBezTo>
                  <a:pt x="676722" y="6273201"/>
                  <a:pt x="678354" y="6269525"/>
                  <a:pt x="681409" y="6267327"/>
                </a:cubicBezTo>
                <a:cubicBezTo>
                  <a:pt x="684870" y="6265365"/>
                  <a:pt x="688814" y="6264419"/>
                  <a:pt x="692788" y="6264596"/>
                </a:cubicBezTo>
                <a:cubicBezTo>
                  <a:pt x="696878" y="6264336"/>
                  <a:pt x="700954" y="6265286"/>
                  <a:pt x="704508" y="6267327"/>
                </a:cubicBezTo>
                <a:cubicBezTo>
                  <a:pt x="707471" y="6269587"/>
                  <a:pt x="709027" y="6273239"/>
                  <a:pt x="708604" y="6276942"/>
                </a:cubicBezTo>
                <a:lnTo>
                  <a:pt x="708604" y="6332355"/>
                </a:lnTo>
                <a:lnTo>
                  <a:pt x="755939" y="6332355"/>
                </a:lnTo>
                <a:lnTo>
                  <a:pt x="755939" y="6268408"/>
                </a:lnTo>
                <a:cubicBezTo>
                  <a:pt x="756027" y="6261862"/>
                  <a:pt x="755125" y="6255341"/>
                  <a:pt x="753265" y="6249064"/>
                </a:cubicBezTo>
                <a:cubicBezTo>
                  <a:pt x="751494" y="6243483"/>
                  <a:pt x="748132" y="6238540"/>
                  <a:pt x="743594" y="6234841"/>
                </a:cubicBezTo>
                <a:cubicBezTo>
                  <a:pt x="737917" y="6230500"/>
                  <a:pt x="731350" y="6227469"/>
                  <a:pt x="724364" y="6225966"/>
                </a:cubicBezTo>
                <a:cubicBezTo>
                  <a:pt x="713997" y="6223695"/>
                  <a:pt x="703398" y="6222664"/>
                  <a:pt x="692788" y="622289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967AA"/>
          </a:solidFill>
        </p:spPr>
        <p:txBody>
          <a:bodyPr wrap="square" lIns="144000" tIns="10800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frame and insert picture using the Insert tab, Pictures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28650" y="2616200"/>
            <a:ext cx="10933200" cy="10888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6600" b="0" i="1" cap="none" baseline="0">
                <a:solidFill>
                  <a:schemeClr val="tx1"/>
                </a:solidFill>
                <a:latin typeface="CBS Serif" panose="02020603050705020204" pitchFamily="18" charset="0"/>
              </a:defRPr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231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nd Pictur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B065A66D-84CD-4AB9-B79C-02EAF8BCEF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-1200" y="0"/>
            <a:ext cx="12193200" cy="6861600"/>
          </a:xfrm>
          <a:prstGeom prst="rect">
            <a:avLst/>
          </a:prstGeom>
          <a:solidFill>
            <a:srgbClr val="496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AAB99F5-F83E-DDC8-712B-EB11F7B1E6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29876 w 12192000"/>
              <a:gd name="connsiteY0" fmla="*/ 6439087 h 6858000"/>
              <a:gd name="connsiteX1" fmla="*/ 1324187 w 12192000"/>
              <a:gd name="connsiteY1" fmla="*/ 6453879 h 6858000"/>
              <a:gd name="connsiteX2" fmla="*/ 1310134 w 12192000"/>
              <a:gd name="connsiteY2" fmla="*/ 6497573 h 6858000"/>
              <a:gd name="connsiteX3" fmla="*/ 1327942 w 12192000"/>
              <a:gd name="connsiteY3" fmla="*/ 6497573 h 6858000"/>
              <a:gd name="connsiteX4" fmla="*/ 1330047 w 12192000"/>
              <a:gd name="connsiteY4" fmla="*/ 6439713 h 6858000"/>
              <a:gd name="connsiteX5" fmla="*/ 1330047 w 12192000"/>
              <a:gd name="connsiteY5" fmla="*/ 6439087 h 6858000"/>
              <a:gd name="connsiteX6" fmla="*/ 1343701 w 12192000"/>
              <a:gd name="connsiteY6" fmla="*/ 6404496 h 6858000"/>
              <a:gd name="connsiteX7" fmla="*/ 1343075 w 12192000"/>
              <a:gd name="connsiteY7" fmla="*/ 6406829 h 6858000"/>
              <a:gd name="connsiteX8" fmla="*/ 1340742 w 12192000"/>
              <a:gd name="connsiteY8" fmla="*/ 6411039 h 6858000"/>
              <a:gd name="connsiteX9" fmla="*/ 1338410 w 12192000"/>
              <a:gd name="connsiteY9" fmla="*/ 6417012 h 6858000"/>
              <a:gd name="connsiteX10" fmla="*/ 1338410 w 12192000"/>
              <a:gd name="connsiteY10" fmla="*/ 6424921 h 6858000"/>
              <a:gd name="connsiteX11" fmla="*/ 1336817 w 12192000"/>
              <a:gd name="connsiteY11" fmla="*/ 6471516 h 6858000"/>
              <a:gd name="connsiteX12" fmla="*/ 1335849 w 12192000"/>
              <a:gd name="connsiteY12" fmla="*/ 6497174 h 6858000"/>
              <a:gd name="connsiteX13" fmla="*/ 1418970 w 12192000"/>
              <a:gd name="connsiteY13" fmla="*/ 6497174 h 6858000"/>
              <a:gd name="connsiteX14" fmla="*/ 1418970 w 12192000"/>
              <a:gd name="connsiteY14" fmla="*/ 6456610 h 6858000"/>
              <a:gd name="connsiteX15" fmla="*/ 1416694 w 12192000"/>
              <a:gd name="connsiteY15" fmla="*/ 6456610 h 6858000"/>
              <a:gd name="connsiteX16" fmla="*/ 1355648 w 12192000"/>
              <a:gd name="connsiteY16" fmla="*/ 6412461 h 6858000"/>
              <a:gd name="connsiteX17" fmla="*/ 1355705 w 12192000"/>
              <a:gd name="connsiteY17" fmla="*/ 6412518 h 6858000"/>
              <a:gd name="connsiteX18" fmla="*/ 1348081 w 12192000"/>
              <a:gd name="connsiteY18" fmla="*/ 6407113 h 6858000"/>
              <a:gd name="connsiteX19" fmla="*/ 1347683 w 12192000"/>
              <a:gd name="connsiteY19" fmla="*/ 6406772 h 6858000"/>
              <a:gd name="connsiteX20" fmla="*/ 1345976 w 12192000"/>
              <a:gd name="connsiteY20" fmla="*/ 6405805 h 6858000"/>
              <a:gd name="connsiteX21" fmla="*/ 1345578 w 12192000"/>
              <a:gd name="connsiteY21" fmla="*/ 6405805 h 6858000"/>
              <a:gd name="connsiteX22" fmla="*/ 1343701 w 12192000"/>
              <a:gd name="connsiteY22" fmla="*/ 6404496 h 6858000"/>
              <a:gd name="connsiteX23" fmla="*/ 825747 w 12192000"/>
              <a:gd name="connsiteY23" fmla="*/ 6378211 h 6858000"/>
              <a:gd name="connsiteX24" fmla="*/ 848504 w 12192000"/>
              <a:gd name="connsiteY24" fmla="*/ 6378211 h 6858000"/>
              <a:gd name="connsiteX25" fmla="*/ 854876 w 12192000"/>
              <a:gd name="connsiteY25" fmla="*/ 6380202 h 6858000"/>
              <a:gd name="connsiteX26" fmla="*/ 857949 w 12192000"/>
              <a:gd name="connsiteY26" fmla="*/ 6385892 h 6858000"/>
              <a:gd name="connsiteX27" fmla="*/ 857949 w 12192000"/>
              <a:gd name="connsiteY27" fmla="*/ 6445970 h 6858000"/>
              <a:gd name="connsiteX28" fmla="*/ 854706 w 12192000"/>
              <a:gd name="connsiteY28" fmla="*/ 6453480 h 6858000"/>
              <a:gd name="connsiteX29" fmla="*/ 847196 w 12192000"/>
              <a:gd name="connsiteY29" fmla="*/ 6455585 h 6858000"/>
              <a:gd name="connsiteX30" fmla="*/ 825747 w 12192000"/>
              <a:gd name="connsiteY30" fmla="*/ 6455585 h 6858000"/>
              <a:gd name="connsiteX31" fmla="*/ 1256142 w 12192000"/>
              <a:gd name="connsiteY31" fmla="*/ 6345498 h 6858000"/>
              <a:gd name="connsiteX32" fmla="*/ 1254435 w 12192000"/>
              <a:gd name="connsiteY32" fmla="*/ 6349253 h 6858000"/>
              <a:gd name="connsiteX33" fmla="*/ 1291473 w 12192000"/>
              <a:gd name="connsiteY33" fmla="*/ 6482155 h 6858000"/>
              <a:gd name="connsiteX34" fmla="*/ 1295910 w 12192000"/>
              <a:gd name="connsiteY34" fmla="*/ 6497231 h 6858000"/>
              <a:gd name="connsiteX35" fmla="*/ 1303477 w 12192000"/>
              <a:gd name="connsiteY35" fmla="*/ 6497231 h 6858000"/>
              <a:gd name="connsiteX36" fmla="*/ 1326234 w 12192000"/>
              <a:gd name="connsiteY36" fmla="*/ 6428960 h 6858000"/>
              <a:gd name="connsiteX37" fmla="*/ 1330046 w 12192000"/>
              <a:gd name="connsiteY37" fmla="*/ 6416443 h 6858000"/>
              <a:gd name="connsiteX38" fmla="*/ 1329648 w 12192000"/>
              <a:gd name="connsiteY38" fmla="*/ 6416330 h 6858000"/>
              <a:gd name="connsiteX39" fmla="*/ 1329648 w 12192000"/>
              <a:gd name="connsiteY39" fmla="*/ 6394312 h 6858000"/>
              <a:gd name="connsiteX40" fmla="*/ 1326974 w 12192000"/>
              <a:gd name="connsiteY40" fmla="*/ 6391979 h 6858000"/>
              <a:gd name="connsiteX41" fmla="*/ 1256142 w 12192000"/>
              <a:gd name="connsiteY41" fmla="*/ 6345498 h 6858000"/>
              <a:gd name="connsiteX42" fmla="*/ 1149468 w 12192000"/>
              <a:gd name="connsiteY42" fmla="*/ 6280185 h 6858000"/>
              <a:gd name="connsiteX43" fmla="*/ 1149468 w 12192000"/>
              <a:gd name="connsiteY43" fmla="*/ 6497288 h 6858000"/>
              <a:gd name="connsiteX44" fmla="*/ 1287036 w 12192000"/>
              <a:gd name="connsiteY44" fmla="*/ 6497288 h 6858000"/>
              <a:gd name="connsiteX45" fmla="*/ 1286467 w 12192000"/>
              <a:gd name="connsiteY45" fmla="*/ 6495468 h 6858000"/>
              <a:gd name="connsiteX46" fmla="*/ 1265416 w 12192000"/>
              <a:gd name="connsiteY46" fmla="*/ 6430553 h 6858000"/>
              <a:gd name="connsiteX47" fmla="*/ 1250397 w 12192000"/>
              <a:gd name="connsiteY47" fmla="*/ 6387883 h 6858000"/>
              <a:gd name="connsiteX48" fmla="*/ 1231224 w 12192000"/>
              <a:gd name="connsiteY48" fmla="*/ 6339012 h 6858000"/>
              <a:gd name="connsiteX49" fmla="*/ 1227070 w 12192000"/>
              <a:gd name="connsiteY49" fmla="*/ 6328885 h 6858000"/>
              <a:gd name="connsiteX50" fmla="*/ 1217342 w 12192000"/>
              <a:gd name="connsiteY50" fmla="*/ 6322741 h 6858000"/>
              <a:gd name="connsiteX51" fmla="*/ 1173420 w 12192000"/>
              <a:gd name="connsiteY51" fmla="*/ 6297196 h 6858000"/>
              <a:gd name="connsiteX52" fmla="*/ 1152370 w 12192000"/>
              <a:gd name="connsiteY52" fmla="*/ 6284736 h 6858000"/>
              <a:gd name="connsiteX53" fmla="*/ 1149468 w 12192000"/>
              <a:gd name="connsiteY53" fmla="*/ 6280185 h 6858000"/>
              <a:gd name="connsiteX54" fmla="*/ 825747 w 12192000"/>
              <a:gd name="connsiteY54" fmla="*/ 6269204 h 6858000"/>
              <a:gd name="connsiteX55" fmla="*/ 846797 w 12192000"/>
              <a:gd name="connsiteY55" fmla="*/ 6269204 h 6858000"/>
              <a:gd name="connsiteX56" fmla="*/ 853397 w 12192000"/>
              <a:gd name="connsiteY56" fmla="*/ 6271366 h 6858000"/>
              <a:gd name="connsiteX57" fmla="*/ 856697 w 12192000"/>
              <a:gd name="connsiteY57" fmla="*/ 6278876 h 6858000"/>
              <a:gd name="connsiteX58" fmla="*/ 856697 w 12192000"/>
              <a:gd name="connsiteY58" fmla="*/ 6326666 h 6858000"/>
              <a:gd name="connsiteX59" fmla="*/ 854194 w 12192000"/>
              <a:gd name="connsiteY59" fmla="*/ 6334347 h 6858000"/>
              <a:gd name="connsiteX60" fmla="*/ 848504 w 12192000"/>
              <a:gd name="connsiteY60" fmla="*/ 6336679 h 6858000"/>
              <a:gd name="connsiteX61" fmla="*/ 825747 w 12192000"/>
              <a:gd name="connsiteY61" fmla="*/ 6336679 h 6858000"/>
              <a:gd name="connsiteX62" fmla="*/ 1340458 w 12192000"/>
              <a:gd name="connsiteY62" fmla="*/ 6227787 h 6858000"/>
              <a:gd name="connsiteX63" fmla="*/ 1340118 w 12192000"/>
              <a:gd name="connsiteY63" fmla="*/ 6237366 h 6858000"/>
              <a:gd name="connsiteX64" fmla="*/ 1340117 w 12192000"/>
              <a:gd name="connsiteY64" fmla="*/ 6237345 h 6858000"/>
              <a:gd name="connsiteX65" fmla="*/ 1340117 w 12192000"/>
              <a:gd name="connsiteY65" fmla="*/ 6237402 h 6858000"/>
              <a:gd name="connsiteX66" fmla="*/ 1340118 w 12192000"/>
              <a:gd name="connsiteY66" fmla="*/ 6237366 h 6858000"/>
              <a:gd name="connsiteX67" fmla="*/ 1341653 w 12192000"/>
              <a:gd name="connsiteY67" fmla="*/ 6262719 h 6858000"/>
              <a:gd name="connsiteX68" fmla="*/ 1340003 w 12192000"/>
              <a:gd name="connsiteY68" fmla="*/ 6335087 h 6858000"/>
              <a:gd name="connsiteX69" fmla="*/ 1337044 w 12192000"/>
              <a:gd name="connsiteY69" fmla="*/ 6383844 h 6858000"/>
              <a:gd name="connsiteX70" fmla="*/ 1337044 w 12192000"/>
              <a:gd name="connsiteY70" fmla="*/ 6386518 h 6858000"/>
              <a:gd name="connsiteX71" fmla="*/ 1339149 w 12192000"/>
              <a:gd name="connsiteY71" fmla="*/ 6388452 h 6858000"/>
              <a:gd name="connsiteX72" fmla="*/ 1340060 w 12192000"/>
              <a:gd name="connsiteY72" fmla="*/ 6387883 h 6858000"/>
              <a:gd name="connsiteX73" fmla="*/ 1352576 w 12192000"/>
              <a:gd name="connsiteY73" fmla="*/ 6349595 h 6858000"/>
              <a:gd name="connsiteX74" fmla="*/ 1368051 w 12192000"/>
              <a:gd name="connsiteY74" fmla="*/ 6297879 h 6858000"/>
              <a:gd name="connsiteX75" fmla="*/ 1380909 w 12192000"/>
              <a:gd name="connsiteY75" fmla="*/ 6239166 h 6858000"/>
              <a:gd name="connsiteX76" fmla="*/ 1377552 w 12192000"/>
              <a:gd name="connsiteY76" fmla="*/ 6227787 h 6858000"/>
              <a:gd name="connsiteX77" fmla="*/ 1405202 w 12192000"/>
              <a:gd name="connsiteY77" fmla="*/ 6227730 h 6858000"/>
              <a:gd name="connsiteX78" fmla="*/ 1404861 w 12192000"/>
              <a:gd name="connsiteY78" fmla="*/ 6229039 h 6858000"/>
              <a:gd name="connsiteX79" fmla="*/ 1386655 w 12192000"/>
              <a:gd name="connsiteY79" fmla="*/ 6283428 h 6858000"/>
              <a:gd name="connsiteX80" fmla="*/ 1373115 w 12192000"/>
              <a:gd name="connsiteY80" fmla="*/ 6321774 h 6858000"/>
              <a:gd name="connsiteX81" fmla="*/ 1356786 w 12192000"/>
              <a:gd name="connsiteY81" fmla="*/ 6357218 h 6858000"/>
              <a:gd name="connsiteX82" fmla="*/ 1343928 w 12192000"/>
              <a:gd name="connsiteY82" fmla="*/ 6391923 h 6858000"/>
              <a:gd name="connsiteX83" fmla="*/ 1353430 w 12192000"/>
              <a:gd name="connsiteY83" fmla="*/ 6400058 h 6858000"/>
              <a:gd name="connsiteX84" fmla="*/ 1415158 w 12192000"/>
              <a:gd name="connsiteY84" fmla="*/ 6451262 h 6858000"/>
              <a:gd name="connsiteX85" fmla="*/ 1419027 w 12192000"/>
              <a:gd name="connsiteY85" fmla="*/ 6455643 h 6858000"/>
              <a:gd name="connsiteX86" fmla="*/ 1419027 w 12192000"/>
              <a:gd name="connsiteY86" fmla="*/ 6227730 h 6858000"/>
              <a:gd name="connsiteX87" fmla="*/ 1206418 w 12192000"/>
              <a:gd name="connsiteY87" fmla="*/ 6227730 h 6858000"/>
              <a:gd name="connsiteX88" fmla="*/ 1210003 w 12192000"/>
              <a:gd name="connsiteY88" fmla="*/ 6238255 h 6858000"/>
              <a:gd name="connsiteX89" fmla="*/ 1232760 w 12192000"/>
              <a:gd name="connsiteY89" fmla="*/ 6307266 h 6858000"/>
              <a:gd name="connsiteX90" fmla="*/ 1232987 w 12192000"/>
              <a:gd name="connsiteY90" fmla="*/ 6307266 h 6858000"/>
              <a:gd name="connsiteX91" fmla="*/ 1251421 w 12192000"/>
              <a:gd name="connsiteY91" fmla="*/ 6324334 h 6858000"/>
              <a:gd name="connsiteX92" fmla="*/ 1326804 w 12192000"/>
              <a:gd name="connsiteY92" fmla="*/ 6378781 h 6858000"/>
              <a:gd name="connsiteX93" fmla="*/ 1328169 w 12192000"/>
              <a:gd name="connsiteY93" fmla="*/ 6379691 h 6858000"/>
              <a:gd name="connsiteX94" fmla="*/ 1328169 w 12192000"/>
              <a:gd name="connsiteY94" fmla="*/ 6379179 h 6858000"/>
              <a:gd name="connsiteX95" fmla="*/ 1328909 w 12192000"/>
              <a:gd name="connsiteY95" fmla="*/ 6343336 h 6858000"/>
              <a:gd name="connsiteX96" fmla="*/ 1320716 w 12192000"/>
              <a:gd name="connsiteY96" fmla="*/ 6252592 h 6858000"/>
              <a:gd name="connsiteX97" fmla="*/ 1315653 w 12192000"/>
              <a:gd name="connsiteY97" fmla="*/ 6232338 h 6858000"/>
              <a:gd name="connsiteX98" fmla="*/ 1315027 w 12192000"/>
              <a:gd name="connsiteY98" fmla="*/ 6227730 h 6858000"/>
              <a:gd name="connsiteX99" fmla="*/ 1149468 w 12192000"/>
              <a:gd name="connsiteY99" fmla="*/ 6227730 h 6858000"/>
              <a:gd name="connsiteX100" fmla="*/ 1149468 w 12192000"/>
              <a:gd name="connsiteY100" fmla="*/ 6262378 h 6858000"/>
              <a:gd name="connsiteX101" fmla="*/ 1155727 w 12192000"/>
              <a:gd name="connsiteY101" fmla="*/ 6259761 h 6858000"/>
              <a:gd name="connsiteX102" fmla="*/ 1181727 w 12192000"/>
              <a:gd name="connsiteY102" fmla="*/ 6278422 h 6858000"/>
              <a:gd name="connsiteX103" fmla="*/ 1217854 w 12192000"/>
              <a:gd name="connsiteY103" fmla="*/ 6301520 h 6858000"/>
              <a:gd name="connsiteX104" fmla="*/ 1217854 w 12192000"/>
              <a:gd name="connsiteY104" fmla="*/ 6299984 h 6858000"/>
              <a:gd name="connsiteX105" fmla="*/ 1198112 w 12192000"/>
              <a:gd name="connsiteY105" fmla="*/ 6254071 h 6858000"/>
              <a:gd name="connsiteX106" fmla="*/ 1187075 w 12192000"/>
              <a:gd name="connsiteY106" fmla="*/ 6227730 h 6858000"/>
              <a:gd name="connsiteX107" fmla="*/ 778241 w 12192000"/>
              <a:gd name="connsiteY107" fmla="*/ 6227673 h 6858000"/>
              <a:gd name="connsiteX108" fmla="*/ 778241 w 12192000"/>
              <a:gd name="connsiteY108" fmla="*/ 6497174 h 6858000"/>
              <a:gd name="connsiteX109" fmla="*/ 857607 w 12192000"/>
              <a:gd name="connsiteY109" fmla="*/ 6497174 h 6858000"/>
              <a:gd name="connsiteX110" fmla="*/ 877292 w 12192000"/>
              <a:gd name="connsiteY110" fmla="*/ 6495069 h 6858000"/>
              <a:gd name="connsiteX111" fmla="*/ 892312 w 12192000"/>
              <a:gd name="connsiteY111" fmla="*/ 6487957 h 6858000"/>
              <a:gd name="connsiteX112" fmla="*/ 901927 w 12192000"/>
              <a:gd name="connsiteY112" fmla="*/ 6474417 h 6858000"/>
              <a:gd name="connsiteX113" fmla="*/ 905397 w 12192000"/>
              <a:gd name="connsiteY113" fmla="*/ 6453651 h 6858000"/>
              <a:gd name="connsiteX114" fmla="*/ 905397 w 12192000"/>
              <a:gd name="connsiteY114" fmla="*/ 6380088 h 6858000"/>
              <a:gd name="connsiteX115" fmla="*/ 899025 w 12192000"/>
              <a:gd name="connsiteY115" fmla="*/ 6364500 h 6858000"/>
              <a:gd name="connsiteX116" fmla="*/ 887647 w 12192000"/>
              <a:gd name="connsiteY116" fmla="*/ 6357388 h 6858000"/>
              <a:gd name="connsiteX117" fmla="*/ 887647 w 12192000"/>
              <a:gd name="connsiteY117" fmla="*/ 6354714 h 6858000"/>
              <a:gd name="connsiteX118" fmla="*/ 898456 w 12192000"/>
              <a:gd name="connsiteY118" fmla="*/ 6346806 h 6858000"/>
              <a:gd name="connsiteX119" fmla="*/ 904146 w 12192000"/>
              <a:gd name="connsiteY119" fmla="*/ 6330080 h 6858000"/>
              <a:gd name="connsiteX120" fmla="*/ 904146 w 12192000"/>
              <a:gd name="connsiteY120" fmla="*/ 6270740 h 6858000"/>
              <a:gd name="connsiteX121" fmla="*/ 900675 w 12192000"/>
              <a:gd name="connsiteY121" fmla="*/ 6249804 h 6858000"/>
              <a:gd name="connsiteX122" fmla="*/ 891288 w 12192000"/>
              <a:gd name="connsiteY122" fmla="*/ 6236718 h 6858000"/>
              <a:gd name="connsiteX123" fmla="*/ 876609 w 12192000"/>
              <a:gd name="connsiteY123" fmla="*/ 6229778 h 6858000"/>
              <a:gd name="connsiteX124" fmla="*/ 857550 w 12192000"/>
              <a:gd name="connsiteY124" fmla="*/ 6227673 h 6858000"/>
              <a:gd name="connsiteX125" fmla="*/ 989997 w 12192000"/>
              <a:gd name="connsiteY125" fmla="*/ 6222894 h 6858000"/>
              <a:gd name="connsiteX126" fmla="*/ 941126 w 12192000"/>
              <a:gd name="connsiteY126" fmla="*/ 6234216 h 6858000"/>
              <a:gd name="connsiteX127" fmla="*/ 926107 w 12192000"/>
              <a:gd name="connsiteY127" fmla="*/ 6270798 h 6858000"/>
              <a:gd name="connsiteX128" fmla="*/ 926107 w 12192000"/>
              <a:gd name="connsiteY128" fmla="*/ 6304933 h 6858000"/>
              <a:gd name="connsiteX129" fmla="*/ 931511 w 12192000"/>
              <a:gd name="connsiteY129" fmla="*/ 6333039 h 6858000"/>
              <a:gd name="connsiteX130" fmla="*/ 946531 w 12192000"/>
              <a:gd name="connsiteY130" fmla="*/ 6351529 h 6858000"/>
              <a:gd name="connsiteX131" fmla="*/ 1001205 w 12192000"/>
              <a:gd name="connsiteY131" fmla="*/ 6398864 h 6858000"/>
              <a:gd name="connsiteX132" fmla="*/ 1005415 w 12192000"/>
              <a:gd name="connsiteY132" fmla="*/ 6404837 h 6858000"/>
              <a:gd name="connsiteX133" fmla="*/ 1006553 w 12192000"/>
              <a:gd name="connsiteY133" fmla="*/ 6413485 h 6858000"/>
              <a:gd name="connsiteX134" fmla="*/ 1006553 w 12192000"/>
              <a:gd name="connsiteY134" fmla="*/ 6449328 h 6858000"/>
              <a:gd name="connsiteX135" fmla="*/ 1001945 w 12192000"/>
              <a:gd name="connsiteY135" fmla="*/ 6457975 h 6858000"/>
              <a:gd name="connsiteX136" fmla="*/ 989997 w 12192000"/>
              <a:gd name="connsiteY136" fmla="*/ 6460479 h 6858000"/>
              <a:gd name="connsiteX137" fmla="*/ 976741 w 12192000"/>
              <a:gd name="connsiteY137" fmla="*/ 6457975 h 6858000"/>
              <a:gd name="connsiteX138" fmla="*/ 971905 w 12192000"/>
              <a:gd name="connsiteY138" fmla="*/ 6449328 h 6858000"/>
              <a:gd name="connsiteX139" fmla="*/ 971905 w 12192000"/>
              <a:gd name="connsiteY139" fmla="*/ 6392435 h 6858000"/>
              <a:gd name="connsiteX140" fmla="*/ 924969 w 12192000"/>
              <a:gd name="connsiteY140" fmla="*/ 6392435 h 6858000"/>
              <a:gd name="connsiteX141" fmla="*/ 924969 w 12192000"/>
              <a:gd name="connsiteY141" fmla="*/ 6454107 h 6858000"/>
              <a:gd name="connsiteX142" fmla="*/ 928610 w 12192000"/>
              <a:gd name="connsiteY142" fmla="*/ 6476864 h 6858000"/>
              <a:gd name="connsiteX143" fmla="*/ 939988 w 12192000"/>
              <a:gd name="connsiteY143" fmla="*/ 6491485 h 6858000"/>
              <a:gd name="connsiteX144" fmla="*/ 960186 w 12192000"/>
              <a:gd name="connsiteY144" fmla="*/ 6499336 h 6858000"/>
              <a:gd name="connsiteX145" fmla="*/ 989997 w 12192000"/>
              <a:gd name="connsiteY145" fmla="*/ 6501669 h 6858000"/>
              <a:gd name="connsiteX146" fmla="*/ 1038925 w 12192000"/>
              <a:gd name="connsiteY146" fmla="*/ 6490802 h 6858000"/>
              <a:gd name="connsiteX147" fmla="*/ 1054173 w 12192000"/>
              <a:gd name="connsiteY147" fmla="*/ 6454448 h 6858000"/>
              <a:gd name="connsiteX148" fmla="*/ 1054173 w 12192000"/>
              <a:gd name="connsiteY148" fmla="*/ 6408535 h 6858000"/>
              <a:gd name="connsiteX149" fmla="*/ 1049564 w 12192000"/>
              <a:gd name="connsiteY149" fmla="*/ 6384697 h 6858000"/>
              <a:gd name="connsiteX150" fmla="*/ 1037219 w 12192000"/>
              <a:gd name="connsiteY150" fmla="*/ 6369678 h 6858000"/>
              <a:gd name="connsiteX151" fmla="*/ 978676 w 12192000"/>
              <a:gd name="connsiteY151" fmla="*/ 6316141 h 6858000"/>
              <a:gd name="connsiteX152" fmla="*/ 975035 w 12192000"/>
              <a:gd name="connsiteY152" fmla="*/ 6310452 h 6858000"/>
              <a:gd name="connsiteX153" fmla="*/ 973669 w 12192000"/>
              <a:gd name="connsiteY153" fmla="*/ 6300439 h 6858000"/>
              <a:gd name="connsiteX154" fmla="*/ 973669 w 12192000"/>
              <a:gd name="connsiteY154" fmla="*/ 6274098 h 6858000"/>
              <a:gd name="connsiteX155" fmla="*/ 989997 w 12192000"/>
              <a:gd name="connsiteY155" fmla="*/ 6264824 h 6858000"/>
              <a:gd name="connsiteX156" fmla="*/ 1005814 w 12192000"/>
              <a:gd name="connsiteY156" fmla="*/ 6274098 h 6858000"/>
              <a:gd name="connsiteX157" fmla="*/ 1005814 w 12192000"/>
              <a:gd name="connsiteY157" fmla="*/ 6320408 h 6858000"/>
              <a:gd name="connsiteX158" fmla="*/ 1053319 w 12192000"/>
              <a:gd name="connsiteY158" fmla="*/ 6320408 h 6858000"/>
              <a:gd name="connsiteX159" fmla="*/ 1053319 w 12192000"/>
              <a:gd name="connsiteY159" fmla="*/ 6268863 h 6858000"/>
              <a:gd name="connsiteX160" fmla="*/ 1039324 w 12192000"/>
              <a:gd name="connsiteY160" fmla="*/ 6233874 h 6858000"/>
              <a:gd name="connsiteX161" fmla="*/ 989997 w 12192000"/>
              <a:gd name="connsiteY161" fmla="*/ 6222894 h 6858000"/>
              <a:gd name="connsiteX162" fmla="*/ 692788 w 12192000"/>
              <a:gd name="connsiteY162" fmla="*/ 6222893 h 6858000"/>
              <a:gd name="connsiteX163" fmla="*/ 661440 w 12192000"/>
              <a:gd name="connsiteY163" fmla="*/ 6226022 h 6858000"/>
              <a:gd name="connsiteX164" fmla="*/ 642324 w 12192000"/>
              <a:gd name="connsiteY164" fmla="*/ 6234898 h 6858000"/>
              <a:gd name="connsiteX165" fmla="*/ 632709 w 12192000"/>
              <a:gd name="connsiteY165" fmla="*/ 6249121 h 6858000"/>
              <a:gd name="connsiteX166" fmla="*/ 630035 w 12192000"/>
              <a:gd name="connsiteY166" fmla="*/ 6268408 h 6858000"/>
              <a:gd name="connsiteX167" fmla="*/ 630035 w 12192000"/>
              <a:gd name="connsiteY167" fmla="*/ 6456154 h 6858000"/>
              <a:gd name="connsiteX168" fmla="*/ 632709 w 12192000"/>
              <a:gd name="connsiteY168" fmla="*/ 6475384 h 6858000"/>
              <a:gd name="connsiteX169" fmla="*/ 642324 w 12192000"/>
              <a:gd name="connsiteY169" fmla="*/ 6489607 h 6858000"/>
              <a:gd name="connsiteX170" fmla="*/ 661440 w 12192000"/>
              <a:gd name="connsiteY170" fmla="*/ 6498482 h 6858000"/>
              <a:gd name="connsiteX171" fmla="*/ 692788 w 12192000"/>
              <a:gd name="connsiteY171" fmla="*/ 6501555 h 6858000"/>
              <a:gd name="connsiteX172" fmla="*/ 724364 w 12192000"/>
              <a:gd name="connsiteY172" fmla="*/ 6498482 h 6858000"/>
              <a:gd name="connsiteX173" fmla="*/ 743594 w 12192000"/>
              <a:gd name="connsiteY173" fmla="*/ 6489607 h 6858000"/>
              <a:gd name="connsiteX174" fmla="*/ 753265 w 12192000"/>
              <a:gd name="connsiteY174" fmla="*/ 6475384 h 6858000"/>
              <a:gd name="connsiteX175" fmla="*/ 755939 w 12192000"/>
              <a:gd name="connsiteY175" fmla="*/ 6456154 h 6858000"/>
              <a:gd name="connsiteX176" fmla="*/ 755939 w 12192000"/>
              <a:gd name="connsiteY176" fmla="*/ 6389760 h 6858000"/>
              <a:gd name="connsiteX177" fmla="*/ 708604 w 12192000"/>
              <a:gd name="connsiteY177" fmla="*/ 6389760 h 6858000"/>
              <a:gd name="connsiteX178" fmla="*/ 708604 w 12192000"/>
              <a:gd name="connsiteY178" fmla="*/ 6447620 h 6858000"/>
              <a:gd name="connsiteX179" fmla="*/ 704508 w 12192000"/>
              <a:gd name="connsiteY179" fmla="*/ 6457292 h 6858000"/>
              <a:gd name="connsiteX180" fmla="*/ 692788 w 12192000"/>
              <a:gd name="connsiteY180" fmla="*/ 6459966 h 6858000"/>
              <a:gd name="connsiteX181" fmla="*/ 681409 w 12192000"/>
              <a:gd name="connsiteY181" fmla="*/ 6457292 h 6858000"/>
              <a:gd name="connsiteX182" fmla="*/ 677143 w 12192000"/>
              <a:gd name="connsiteY182" fmla="*/ 6447620 h 6858000"/>
              <a:gd name="connsiteX183" fmla="*/ 677143 w 12192000"/>
              <a:gd name="connsiteY183" fmla="*/ 6276942 h 6858000"/>
              <a:gd name="connsiteX184" fmla="*/ 681409 w 12192000"/>
              <a:gd name="connsiteY184" fmla="*/ 6267327 h 6858000"/>
              <a:gd name="connsiteX185" fmla="*/ 692788 w 12192000"/>
              <a:gd name="connsiteY185" fmla="*/ 6264596 h 6858000"/>
              <a:gd name="connsiteX186" fmla="*/ 704508 w 12192000"/>
              <a:gd name="connsiteY186" fmla="*/ 6267327 h 6858000"/>
              <a:gd name="connsiteX187" fmla="*/ 708604 w 12192000"/>
              <a:gd name="connsiteY187" fmla="*/ 6276942 h 6858000"/>
              <a:gd name="connsiteX188" fmla="*/ 708604 w 12192000"/>
              <a:gd name="connsiteY188" fmla="*/ 6332355 h 6858000"/>
              <a:gd name="connsiteX189" fmla="*/ 755939 w 12192000"/>
              <a:gd name="connsiteY189" fmla="*/ 6332355 h 6858000"/>
              <a:gd name="connsiteX190" fmla="*/ 755939 w 12192000"/>
              <a:gd name="connsiteY190" fmla="*/ 6268408 h 6858000"/>
              <a:gd name="connsiteX191" fmla="*/ 753265 w 12192000"/>
              <a:gd name="connsiteY191" fmla="*/ 6249064 h 6858000"/>
              <a:gd name="connsiteX192" fmla="*/ 743594 w 12192000"/>
              <a:gd name="connsiteY192" fmla="*/ 6234841 h 6858000"/>
              <a:gd name="connsiteX193" fmla="*/ 724364 w 12192000"/>
              <a:gd name="connsiteY193" fmla="*/ 6225966 h 6858000"/>
              <a:gd name="connsiteX194" fmla="*/ 692788 w 12192000"/>
              <a:gd name="connsiteY194" fmla="*/ 6222893 h 6858000"/>
              <a:gd name="connsiteX195" fmla="*/ 0 w 12192000"/>
              <a:gd name="connsiteY195" fmla="*/ 0 h 6858000"/>
              <a:gd name="connsiteX196" fmla="*/ 12192000 w 12192000"/>
              <a:gd name="connsiteY196" fmla="*/ 0 h 6858000"/>
              <a:gd name="connsiteX197" fmla="*/ 12192000 w 12192000"/>
              <a:gd name="connsiteY197" fmla="*/ 6858000 h 6858000"/>
              <a:gd name="connsiteX198" fmla="*/ 0 w 12192000"/>
              <a:gd name="connsiteY1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0" h="6858000">
                <a:moveTo>
                  <a:pt x="1329876" y="6439087"/>
                </a:moveTo>
                <a:lnTo>
                  <a:pt x="1324187" y="6453879"/>
                </a:lnTo>
                <a:cubicBezTo>
                  <a:pt x="1319237" y="6468557"/>
                  <a:pt x="1314572" y="6483008"/>
                  <a:pt x="1310134" y="6497573"/>
                </a:cubicBezTo>
                <a:lnTo>
                  <a:pt x="1327942" y="6497573"/>
                </a:lnTo>
                <a:lnTo>
                  <a:pt x="1330047" y="6439713"/>
                </a:lnTo>
                <a:lnTo>
                  <a:pt x="1330047" y="6439087"/>
                </a:lnTo>
                <a:close/>
                <a:moveTo>
                  <a:pt x="1343701" y="6404496"/>
                </a:moveTo>
                <a:cubicBezTo>
                  <a:pt x="1343416" y="6404894"/>
                  <a:pt x="1343416" y="6406317"/>
                  <a:pt x="1343075" y="6406829"/>
                </a:cubicBezTo>
                <a:cubicBezTo>
                  <a:pt x="1342472" y="6408322"/>
                  <a:pt x="1341688" y="6409736"/>
                  <a:pt x="1340742" y="6411039"/>
                </a:cubicBezTo>
                <a:cubicBezTo>
                  <a:pt x="1339832" y="6413599"/>
                  <a:pt x="1339092" y="6415419"/>
                  <a:pt x="1338410" y="6417012"/>
                </a:cubicBezTo>
                <a:cubicBezTo>
                  <a:pt x="1338410" y="6419629"/>
                  <a:pt x="1338410" y="6422247"/>
                  <a:pt x="1338410" y="6424921"/>
                </a:cubicBezTo>
                <a:cubicBezTo>
                  <a:pt x="1338410" y="6441363"/>
                  <a:pt x="1336305" y="6469411"/>
                  <a:pt x="1336817" y="6471516"/>
                </a:cubicBezTo>
                <a:cubicBezTo>
                  <a:pt x="1336817" y="6471516"/>
                  <a:pt x="1336248" y="6487560"/>
                  <a:pt x="1335849" y="6497174"/>
                </a:cubicBezTo>
                <a:lnTo>
                  <a:pt x="1418970" y="6497174"/>
                </a:lnTo>
                <a:lnTo>
                  <a:pt x="1418970" y="6456610"/>
                </a:lnTo>
                <a:lnTo>
                  <a:pt x="1416694" y="6456610"/>
                </a:lnTo>
                <a:cubicBezTo>
                  <a:pt x="1396270" y="6441875"/>
                  <a:pt x="1376187" y="6427026"/>
                  <a:pt x="1355648" y="6412461"/>
                </a:cubicBezTo>
                <a:lnTo>
                  <a:pt x="1355705" y="6412518"/>
                </a:lnTo>
                <a:cubicBezTo>
                  <a:pt x="1349390" y="6408137"/>
                  <a:pt x="1349390" y="6408137"/>
                  <a:pt x="1348081" y="6407113"/>
                </a:cubicBezTo>
                <a:cubicBezTo>
                  <a:pt x="1348081" y="6407113"/>
                  <a:pt x="1348081" y="6407113"/>
                  <a:pt x="1347683" y="6406772"/>
                </a:cubicBezTo>
                <a:lnTo>
                  <a:pt x="1345976" y="6405805"/>
                </a:lnTo>
                <a:cubicBezTo>
                  <a:pt x="1345976" y="6405805"/>
                  <a:pt x="1345976" y="6405805"/>
                  <a:pt x="1345578" y="6405805"/>
                </a:cubicBezTo>
                <a:cubicBezTo>
                  <a:pt x="1344986" y="6405321"/>
                  <a:pt x="1344359" y="6404883"/>
                  <a:pt x="1343701" y="6404496"/>
                </a:cubicBezTo>
                <a:close/>
                <a:moveTo>
                  <a:pt x="825747" y="6378211"/>
                </a:moveTo>
                <a:lnTo>
                  <a:pt x="848504" y="6378211"/>
                </a:lnTo>
                <a:cubicBezTo>
                  <a:pt x="850769" y="6378288"/>
                  <a:pt x="852971" y="6378976"/>
                  <a:pt x="854876" y="6380202"/>
                </a:cubicBezTo>
                <a:cubicBezTo>
                  <a:pt x="856877" y="6381382"/>
                  <a:pt x="858059" y="6383572"/>
                  <a:pt x="857949" y="6385892"/>
                </a:cubicBezTo>
                <a:lnTo>
                  <a:pt x="857949" y="6445970"/>
                </a:lnTo>
                <a:cubicBezTo>
                  <a:pt x="858261" y="6448869"/>
                  <a:pt x="857030" y="6451719"/>
                  <a:pt x="854706" y="6453480"/>
                </a:cubicBezTo>
                <a:cubicBezTo>
                  <a:pt x="852462" y="6454900"/>
                  <a:pt x="849851" y="6455632"/>
                  <a:pt x="847196" y="6455585"/>
                </a:cubicBezTo>
                <a:lnTo>
                  <a:pt x="825747" y="6455585"/>
                </a:lnTo>
                <a:close/>
                <a:moveTo>
                  <a:pt x="1256142" y="6345498"/>
                </a:moveTo>
                <a:cubicBezTo>
                  <a:pt x="1254435" y="6345839"/>
                  <a:pt x="1254777" y="6348058"/>
                  <a:pt x="1254435" y="6349253"/>
                </a:cubicBezTo>
                <a:cubicBezTo>
                  <a:pt x="1261433" y="6393686"/>
                  <a:pt x="1277932" y="6437778"/>
                  <a:pt x="1291473" y="6482155"/>
                </a:cubicBezTo>
                <a:cubicBezTo>
                  <a:pt x="1293236" y="6487218"/>
                  <a:pt x="1294431" y="6492225"/>
                  <a:pt x="1295910" y="6497231"/>
                </a:cubicBezTo>
                <a:lnTo>
                  <a:pt x="1303477" y="6497231"/>
                </a:lnTo>
                <a:cubicBezTo>
                  <a:pt x="1311158" y="6474474"/>
                  <a:pt x="1318554" y="6452058"/>
                  <a:pt x="1326234" y="6428960"/>
                </a:cubicBezTo>
                <a:cubicBezTo>
                  <a:pt x="1327486" y="6424920"/>
                  <a:pt x="1328738" y="6420767"/>
                  <a:pt x="1330046" y="6416443"/>
                </a:cubicBezTo>
                <a:lnTo>
                  <a:pt x="1329648" y="6416330"/>
                </a:lnTo>
                <a:lnTo>
                  <a:pt x="1329648" y="6394312"/>
                </a:lnTo>
                <a:cubicBezTo>
                  <a:pt x="1328646" y="6393672"/>
                  <a:pt x="1327744" y="6392886"/>
                  <a:pt x="1326974" y="6391979"/>
                </a:cubicBezTo>
                <a:cubicBezTo>
                  <a:pt x="1304217" y="6375253"/>
                  <a:pt x="1279923" y="6360347"/>
                  <a:pt x="1256142" y="6345498"/>
                </a:cubicBezTo>
                <a:close/>
                <a:moveTo>
                  <a:pt x="1149468" y="6280185"/>
                </a:moveTo>
                <a:lnTo>
                  <a:pt x="1149468" y="6497288"/>
                </a:lnTo>
                <a:lnTo>
                  <a:pt x="1287036" y="6497288"/>
                </a:lnTo>
                <a:lnTo>
                  <a:pt x="1286467" y="6495468"/>
                </a:lnTo>
                <a:lnTo>
                  <a:pt x="1265416" y="6430553"/>
                </a:lnTo>
                <a:lnTo>
                  <a:pt x="1250397" y="6387883"/>
                </a:lnTo>
                <a:lnTo>
                  <a:pt x="1231224" y="6339012"/>
                </a:lnTo>
                <a:lnTo>
                  <a:pt x="1227070" y="6328885"/>
                </a:lnTo>
                <a:lnTo>
                  <a:pt x="1217342" y="6322741"/>
                </a:lnTo>
                <a:lnTo>
                  <a:pt x="1173420" y="6297196"/>
                </a:lnTo>
                <a:cubicBezTo>
                  <a:pt x="1167105" y="6292246"/>
                  <a:pt x="1157320" y="6291165"/>
                  <a:pt x="1152370" y="6284736"/>
                </a:cubicBezTo>
                <a:cubicBezTo>
                  <a:pt x="1151517" y="6283257"/>
                  <a:pt x="1150492" y="6281721"/>
                  <a:pt x="1149468" y="6280185"/>
                </a:cubicBezTo>
                <a:close/>
                <a:moveTo>
                  <a:pt x="825747" y="6269204"/>
                </a:moveTo>
                <a:lnTo>
                  <a:pt x="846797" y="6269204"/>
                </a:lnTo>
                <a:cubicBezTo>
                  <a:pt x="849162" y="6269262"/>
                  <a:pt x="851457" y="6270014"/>
                  <a:pt x="853397" y="6271366"/>
                </a:cubicBezTo>
                <a:cubicBezTo>
                  <a:pt x="855781" y="6273083"/>
                  <a:pt x="857044" y="6275959"/>
                  <a:pt x="856697" y="6278876"/>
                </a:cubicBezTo>
                <a:lnTo>
                  <a:pt x="856697" y="6326666"/>
                </a:lnTo>
                <a:cubicBezTo>
                  <a:pt x="856964" y="6329463"/>
                  <a:pt x="856057" y="6332244"/>
                  <a:pt x="854194" y="6334347"/>
                </a:cubicBezTo>
                <a:cubicBezTo>
                  <a:pt x="852675" y="6335838"/>
                  <a:pt x="850633" y="6336676"/>
                  <a:pt x="848504" y="6336679"/>
                </a:cubicBezTo>
                <a:lnTo>
                  <a:pt x="825747" y="6336679"/>
                </a:lnTo>
                <a:close/>
                <a:moveTo>
                  <a:pt x="1340458" y="6227787"/>
                </a:moveTo>
                <a:lnTo>
                  <a:pt x="1340118" y="6237366"/>
                </a:lnTo>
                <a:lnTo>
                  <a:pt x="1340117" y="6237345"/>
                </a:lnTo>
                <a:lnTo>
                  <a:pt x="1340117" y="6237402"/>
                </a:lnTo>
                <a:lnTo>
                  <a:pt x="1340118" y="6237366"/>
                </a:lnTo>
                <a:lnTo>
                  <a:pt x="1341653" y="6262719"/>
                </a:lnTo>
                <a:cubicBezTo>
                  <a:pt x="1343491" y="6286837"/>
                  <a:pt x="1342939" y="6311078"/>
                  <a:pt x="1340003" y="6335087"/>
                </a:cubicBezTo>
                <a:cubicBezTo>
                  <a:pt x="1338637" y="6351244"/>
                  <a:pt x="1337329" y="6367630"/>
                  <a:pt x="1337044" y="6383844"/>
                </a:cubicBezTo>
                <a:lnTo>
                  <a:pt x="1337044" y="6386518"/>
                </a:lnTo>
                <a:cubicBezTo>
                  <a:pt x="1337803" y="6387097"/>
                  <a:pt x="1338508" y="6387745"/>
                  <a:pt x="1339149" y="6388452"/>
                </a:cubicBezTo>
                <a:lnTo>
                  <a:pt x="1340060" y="6387883"/>
                </a:lnTo>
                <a:lnTo>
                  <a:pt x="1352576" y="6349595"/>
                </a:lnTo>
                <a:lnTo>
                  <a:pt x="1368051" y="6297879"/>
                </a:lnTo>
                <a:cubicBezTo>
                  <a:pt x="1372716" y="6278535"/>
                  <a:pt x="1380112" y="6258850"/>
                  <a:pt x="1380909" y="6239166"/>
                </a:cubicBezTo>
                <a:cubicBezTo>
                  <a:pt x="1378932" y="6235680"/>
                  <a:pt x="1377783" y="6231787"/>
                  <a:pt x="1377552" y="6227787"/>
                </a:cubicBezTo>
                <a:close/>
                <a:moveTo>
                  <a:pt x="1405202" y="6227730"/>
                </a:moveTo>
                <a:cubicBezTo>
                  <a:pt x="1405202" y="6228128"/>
                  <a:pt x="1405202" y="6228583"/>
                  <a:pt x="1404861" y="6229039"/>
                </a:cubicBezTo>
                <a:cubicBezTo>
                  <a:pt x="1400389" y="6247665"/>
                  <a:pt x="1394298" y="6265864"/>
                  <a:pt x="1386655" y="6283428"/>
                </a:cubicBezTo>
                <a:cubicBezTo>
                  <a:pt x="1381450" y="6295955"/>
                  <a:pt x="1376930" y="6308756"/>
                  <a:pt x="1373115" y="6321774"/>
                </a:cubicBezTo>
                <a:cubicBezTo>
                  <a:pt x="1366477" y="6333001"/>
                  <a:pt x="1361005" y="6344877"/>
                  <a:pt x="1356786" y="6357218"/>
                </a:cubicBezTo>
                <a:lnTo>
                  <a:pt x="1343928" y="6391923"/>
                </a:lnTo>
                <a:cubicBezTo>
                  <a:pt x="1346830" y="6394767"/>
                  <a:pt x="1350699" y="6396929"/>
                  <a:pt x="1353430" y="6400058"/>
                </a:cubicBezTo>
                <a:cubicBezTo>
                  <a:pt x="1374651" y="6416387"/>
                  <a:pt x="1395644" y="6433341"/>
                  <a:pt x="1415158" y="6451262"/>
                </a:cubicBezTo>
                <a:cubicBezTo>
                  <a:pt x="1416313" y="6452838"/>
                  <a:pt x="1417605" y="6454304"/>
                  <a:pt x="1419027" y="6455643"/>
                </a:cubicBezTo>
                <a:lnTo>
                  <a:pt x="1419027" y="6227730"/>
                </a:lnTo>
                <a:close/>
                <a:moveTo>
                  <a:pt x="1206418" y="6227730"/>
                </a:moveTo>
                <a:cubicBezTo>
                  <a:pt x="1207613" y="6231200"/>
                  <a:pt x="1208751" y="6234728"/>
                  <a:pt x="1210003" y="6238255"/>
                </a:cubicBezTo>
                <a:cubicBezTo>
                  <a:pt x="1217626" y="6261012"/>
                  <a:pt x="1224795" y="6284509"/>
                  <a:pt x="1232760" y="6307266"/>
                </a:cubicBezTo>
                <a:lnTo>
                  <a:pt x="1232987" y="6307266"/>
                </a:lnTo>
                <a:cubicBezTo>
                  <a:pt x="1235206" y="6316710"/>
                  <a:pt x="1245163" y="6318645"/>
                  <a:pt x="1251421" y="6324334"/>
                </a:cubicBezTo>
                <a:cubicBezTo>
                  <a:pt x="1276567" y="6341402"/>
                  <a:pt x="1302283" y="6360177"/>
                  <a:pt x="1326804" y="6378781"/>
                </a:cubicBezTo>
                <a:lnTo>
                  <a:pt x="1328169" y="6379691"/>
                </a:lnTo>
                <a:lnTo>
                  <a:pt x="1328169" y="6379179"/>
                </a:lnTo>
                <a:cubicBezTo>
                  <a:pt x="1328169" y="6379179"/>
                  <a:pt x="1328169" y="6357673"/>
                  <a:pt x="1328909" y="6343336"/>
                </a:cubicBezTo>
                <a:cubicBezTo>
                  <a:pt x="1328331" y="6312932"/>
                  <a:pt x="1325593" y="6282608"/>
                  <a:pt x="1320716" y="6252592"/>
                </a:cubicBezTo>
                <a:cubicBezTo>
                  <a:pt x="1317218" y="6246427"/>
                  <a:pt x="1315468" y="6239424"/>
                  <a:pt x="1315653" y="6232338"/>
                </a:cubicBezTo>
                <a:cubicBezTo>
                  <a:pt x="1315669" y="6230780"/>
                  <a:pt x="1315458" y="6229228"/>
                  <a:pt x="1315027" y="6227730"/>
                </a:cubicBezTo>
                <a:close/>
                <a:moveTo>
                  <a:pt x="1149468" y="6227730"/>
                </a:moveTo>
                <a:lnTo>
                  <a:pt x="1149468" y="6262378"/>
                </a:lnTo>
                <a:cubicBezTo>
                  <a:pt x="1151280" y="6260956"/>
                  <a:pt x="1153442" y="6260052"/>
                  <a:pt x="1155727" y="6259761"/>
                </a:cubicBezTo>
                <a:cubicBezTo>
                  <a:pt x="1169210" y="6258338"/>
                  <a:pt x="1170974" y="6274098"/>
                  <a:pt x="1181727" y="6278422"/>
                </a:cubicBezTo>
                <a:cubicBezTo>
                  <a:pt x="1193504" y="6286387"/>
                  <a:pt x="1205508" y="6294067"/>
                  <a:pt x="1217854" y="6301520"/>
                </a:cubicBezTo>
                <a:lnTo>
                  <a:pt x="1217854" y="6299984"/>
                </a:lnTo>
                <a:lnTo>
                  <a:pt x="1198112" y="6254071"/>
                </a:lnTo>
                <a:cubicBezTo>
                  <a:pt x="1194357" y="6245651"/>
                  <a:pt x="1190773" y="6236662"/>
                  <a:pt x="1187075" y="6227730"/>
                </a:cubicBezTo>
                <a:close/>
                <a:moveTo>
                  <a:pt x="778241" y="6227673"/>
                </a:moveTo>
                <a:lnTo>
                  <a:pt x="778241" y="6497174"/>
                </a:lnTo>
                <a:lnTo>
                  <a:pt x="857607" y="6497174"/>
                </a:lnTo>
                <a:cubicBezTo>
                  <a:pt x="864229" y="6497249"/>
                  <a:pt x="870836" y="6496542"/>
                  <a:pt x="877292" y="6495069"/>
                </a:cubicBezTo>
                <a:cubicBezTo>
                  <a:pt x="882758" y="6493825"/>
                  <a:pt x="887885" y="6491397"/>
                  <a:pt x="892312" y="6487957"/>
                </a:cubicBezTo>
                <a:cubicBezTo>
                  <a:pt x="896604" y="6484324"/>
                  <a:pt x="899911" y="6479667"/>
                  <a:pt x="901927" y="6474417"/>
                </a:cubicBezTo>
                <a:cubicBezTo>
                  <a:pt x="904396" y="6467779"/>
                  <a:pt x="905574" y="6460731"/>
                  <a:pt x="905397" y="6453651"/>
                </a:cubicBezTo>
                <a:lnTo>
                  <a:pt x="905397" y="6380088"/>
                </a:lnTo>
                <a:cubicBezTo>
                  <a:pt x="905791" y="6374188"/>
                  <a:pt x="903440" y="6368435"/>
                  <a:pt x="899025" y="6364500"/>
                </a:cubicBezTo>
                <a:cubicBezTo>
                  <a:pt x="895671" y="6361490"/>
                  <a:pt x="891821" y="6359084"/>
                  <a:pt x="887647" y="6357388"/>
                </a:cubicBezTo>
                <a:lnTo>
                  <a:pt x="887647" y="6354714"/>
                </a:lnTo>
                <a:cubicBezTo>
                  <a:pt x="891671" y="6352708"/>
                  <a:pt x="895326" y="6350034"/>
                  <a:pt x="898456" y="6346806"/>
                </a:cubicBezTo>
                <a:cubicBezTo>
                  <a:pt x="902574" y="6342252"/>
                  <a:pt x="904633" y="6336201"/>
                  <a:pt x="904146" y="6330080"/>
                </a:cubicBezTo>
                <a:lnTo>
                  <a:pt x="904146" y="6270740"/>
                </a:lnTo>
                <a:cubicBezTo>
                  <a:pt x="904379" y="6263601"/>
                  <a:pt x="903200" y="6256486"/>
                  <a:pt x="900675" y="6249804"/>
                </a:cubicBezTo>
                <a:cubicBezTo>
                  <a:pt x="898716" y="6244711"/>
                  <a:pt x="895484" y="6240206"/>
                  <a:pt x="891288" y="6236718"/>
                </a:cubicBezTo>
                <a:cubicBezTo>
                  <a:pt x="886976" y="6233336"/>
                  <a:pt x="881960" y="6230964"/>
                  <a:pt x="876609" y="6229778"/>
                </a:cubicBezTo>
                <a:cubicBezTo>
                  <a:pt x="870364" y="6228311"/>
                  <a:pt x="863965" y="6227604"/>
                  <a:pt x="857550" y="6227673"/>
                </a:cubicBezTo>
                <a:close/>
                <a:moveTo>
                  <a:pt x="989997" y="6222894"/>
                </a:moveTo>
                <a:cubicBezTo>
                  <a:pt x="967430" y="6223273"/>
                  <a:pt x="951140" y="6227047"/>
                  <a:pt x="941126" y="6234216"/>
                </a:cubicBezTo>
                <a:cubicBezTo>
                  <a:pt x="931113" y="6241384"/>
                  <a:pt x="926107" y="6253578"/>
                  <a:pt x="926107" y="6270798"/>
                </a:cubicBezTo>
                <a:lnTo>
                  <a:pt x="926107" y="6304933"/>
                </a:lnTo>
                <a:cubicBezTo>
                  <a:pt x="925620" y="6314600"/>
                  <a:pt x="927474" y="6324242"/>
                  <a:pt x="931511" y="6333039"/>
                </a:cubicBezTo>
                <a:cubicBezTo>
                  <a:pt x="935369" y="6340053"/>
                  <a:pt x="940456" y="6346316"/>
                  <a:pt x="946531" y="6351529"/>
                </a:cubicBezTo>
                <a:lnTo>
                  <a:pt x="1001205" y="6398864"/>
                </a:lnTo>
                <a:cubicBezTo>
                  <a:pt x="1003103" y="6400456"/>
                  <a:pt x="1004554" y="6402514"/>
                  <a:pt x="1005415" y="6404837"/>
                </a:cubicBezTo>
                <a:cubicBezTo>
                  <a:pt x="1006277" y="6407636"/>
                  <a:pt x="1006661" y="6410559"/>
                  <a:pt x="1006553" y="6413485"/>
                </a:cubicBezTo>
                <a:lnTo>
                  <a:pt x="1006553" y="6449328"/>
                </a:lnTo>
                <a:cubicBezTo>
                  <a:pt x="1006862" y="6452867"/>
                  <a:pt x="1005055" y="6456257"/>
                  <a:pt x="1001945" y="6457975"/>
                </a:cubicBezTo>
                <a:cubicBezTo>
                  <a:pt x="998229" y="6459778"/>
                  <a:pt x="994125" y="6460638"/>
                  <a:pt x="989997" y="6460479"/>
                </a:cubicBezTo>
                <a:cubicBezTo>
                  <a:pt x="985444" y="6460689"/>
                  <a:pt x="980905" y="6459832"/>
                  <a:pt x="976741" y="6457975"/>
                </a:cubicBezTo>
                <a:cubicBezTo>
                  <a:pt x="973543" y="6456321"/>
                  <a:pt x="971640" y="6452919"/>
                  <a:pt x="971905" y="6449328"/>
                </a:cubicBezTo>
                <a:lnTo>
                  <a:pt x="971905" y="6392435"/>
                </a:lnTo>
                <a:lnTo>
                  <a:pt x="924969" y="6392435"/>
                </a:lnTo>
                <a:lnTo>
                  <a:pt x="924969" y="6454107"/>
                </a:lnTo>
                <a:cubicBezTo>
                  <a:pt x="924707" y="6461856"/>
                  <a:pt x="925943" y="6469583"/>
                  <a:pt x="928610" y="6476864"/>
                </a:cubicBezTo>
                <a:cubicBezTo>
                  <a:pt x="930923" y="6482727"/>
                  <a:pt x="934873" y="6487802"/>
                  <a:pt x="939988" y="6491485"/>
                </a:cubicBezTo>
                <a:cubicBezTo>
                  <a:pt x="946057" y="6495566"/>
                  <a:pt x="952955" y="6498247"/>
                  <a:pt x="960186" y="6499336"/>
                </a:cubicBezTo>
                <a:cubicBezTo>
                  <a:pt x="970033" y="6501007"/>
                  <a:pt x="980010" y="6501788"/>
                  <a:pt x="989997" y="6501669"/>
                </a:cubicBezTo>
                <a:cubicBezTo>
                  <a:pt x="1012356" y="6501669"/>
                  <a:pt x="1028742" y="6498085"/>
                  <a:pt x="1038925" y="6490802"/>
                </a:cubicBezTo>
                <a:cubicBezTo>
                  <a:pt x="1049109" y="6483520"/>
                  <a:pt x="1054173" y="6471516"/>
                  <a:pt x="1054173" y="6454448"/>
                </a:cubicBezTo>
                <a:lnTo>
                  <a:pt x="1054173" y="6408535"/>
                </a:lnTo>
                <a:cubicBezTo>
                  <a:pt x="1054597" y="6400333"/>
                  <a:pt x="1053016" y="6392151"/>
                  <a:pt x="1049564" y="6384697"/>
                </a:cubicBezTo>
                <a:cubicBezTo>
                  <a:pt x="1046402" y="6378978"/>
                  <a:pt x="1042218" y="6373887"/>
                  <a:pt x="1037219" y="6369678"/>
                </a:cubicBezTo>
                <a:lnTo>
                  <a:pt x="978676" y="6316141"/>
                </a:lnTo>
                <a:cubicBezTo>
                  <a:pt x="977095" y="6314506"/>
                  <a:pt x="975857" y="6312572"/>
                  <a:pt x="975035" y="6310452"/>
                </a:cubicBezTo>
                <a:cubicBezTo>
                  <a:pt x="973991" y="6307221"/>
                  <a:pt x="973529" y="6303831"/>
                  <a:pt x="973669" y="6300439"/>
                </a:cubicBezTo>
                <a:lnTo>
                  <a:pt x="973669" y="6274098"/>
                </a:lnTo>
                <a:cubicBezTo>
                  <a:pt x="973669" y="6267669"/>
                  <a:pt x="979472" y="6264824"/>
                  <a:pt x="989997" y="6264824"/>
                </a:cubicBezTo>
                <a:cubicBezTo>
                  <a:pt x="1000523" y="6264824"/>
                  <a:pt x="1005814" y="6267896"/>
                  <a:pt x="1005814" y="6274098"/>
                </a:cubicBezTo>
                <a:lnTo>
                  <a:pt x="1005814" y="6320408"/>
                </a:lnTo>
                <a:lnTo>
                  <a:pt x="1053319" y="6320408"/>
                </a:lnTo>
                <a:lnTo>
                  <a:pt x="1053319" y="6268863"/>
                </a:lnTo>
                <a:cubicBezTo>
                  <a:pt x="1053319" y="6252933"/>
                  <a:pt x="1048825" y="6241157"/>
                  <a:pt x="1039324" y="6233874"/>
                </a:cubicBezTo>
                <a:cubicBezTo>
                  <a:pt x="1029823" y="6226592"/>
                  <a:pt x="1013665" y="6222894"/>
                  <a:pt x="989997" y="6222894"/>
                </a:cubicBezTo>
                <a:close/>
                <a:moveTo>
                  <a:pt x="692788" y="6222893"/>
                </a:moveTo>
                <a:cubicBezTo>
                  <a:pt x="682251" y="6222670"/>
                  <a:pt x="671725" y="6223721"/>
                  <a:pt x="661440" y="6226022"/>
                </a:cubicBezTo>
                <a:cubicBezTo>
                  <a:pt x="654495" y="6227547"/>
                  <a:pt x="647970" y="6230576"/>
                  <a:pt x="642324" y="6234898"/>
                </a:cubicBezTo>
                <a:cubicBezTo>
                  <a:pt x="637820" y="6238618"/>
                  <a:pt x="634483" y="6243556"/>
                  <a:pt x="632709" y="6249121"/>
                </a:cubicBezTo>
                <a:cubicBezTo>
                  <a:pt x="630855" y="6255379"/>
                  <a:pt x="629953" y="6261881"/>
                  <a:pt x="630035" y="6268408"/>
                </a:cubicBezTo>
                <a:lnTo>
                  <a:pt x="630035" y="6456154"/>
                </a:lnTo>
                <a:cubicBezTo>
                  <a:pt x="629949" y="6462663"/>
                  <a:pt x="630850" y="6469146"/>
                  <a:pt x="632709" y="6475384"/>
                </a:cubicBezTo>
                <a:cubicBezTo>
                  <a:pt x="634468" y="6480956"/>
                  <a:pt x="637808" y="6485898"/>
                  <a:pt x="642324" y="6489607"/>
                </a:cubicBezTo>
                <a:cubicBezTo>
                  <a:pt x="647956" y="6493951"/>
                  <a:pt x="654487" y="6496983"/>
                  <a:pt x="661440" y="6498482"/>
                </a:cubicBezTo>
                <a:cubicBezTo>
                  <a:pt x="671727" y="6500765"/>
                  <a:pt x="682253" y="6501796"/>
                  <a:pt x="692788" y="6501555"/>
                </a:cubicBezTo>
                <a:cubicBezTo>
                  <a:pt x="703398" y="6501784"/>
                  <a:pt x="713997" y="6500753"/>
                  <a:pt x="724364" y="6498482"/>
                </a:cubicBezTo>
                <a:cubicBezTo>
                  <a:pt x="731359" y="6497005"/>
                  <a:pt x="737931" y="6493971"/>
                  <a:pt x="743594" y="6489607"/>
                </a:cubicBezTo>
                <a:cubicBezTo>
                  <a:pt x="748142" y="6485917"/>
                  <a:pt x="751506" y="6480971"/>
                  <a:pt x="753265" y="6475384"/>
                </a:cubicBezTo>
                <a:cubicBezTo>
                  <a:pt x="755124" y="6469146"/>
                  <a:pt x="756026" y="6462663"/>
                  <a:pt x="755939" y="6456154"/>
                </a:cubicBezTo>
                <a:lnTo>
                  <a:pt x="755939" y="6389760"/>
                </a:lnTo>
                <a:lnTo>
                  <a:pt x="708604" y="6389760"/>
                </a:lnTo>
                <a:lnTo>
                  <a:pt x="708604" y="6447620"/>
                </a:lnTo>
                <a:cubicBezTo>
                  <a:pt x="709025" y="6451339"/>
                  <a:pt x="707472" y="6455007"/>
                  <a:pt x="704508" y="6457292"/>
                </a:cubicBezTo>
                <a:cubicBezTo>
                  <a:pt x="700937" y="6459285"/>
                  <a:pt x="696870" y="6460213"/>
                  <a:pt x="692788" y="6459966"/>
                </a:cubicBezTo>
                <a:cubicBezTo>
                  <a:pt x="688822" y="6460133"/>
                  <a:pt x="684886" y="6459208"/>
                  <a:pt x="681409" y="6457292"/>
                </a:cubicBezTo>
                <a:cubicBezTo>
                  <a:pt x="678354" y="6455068"/>
                  <a:pt x="676725" y="6451376"/>
                  <a:pt x="677143" y="6447620"/>
                </a:cubicBezTo>
                <a:lnTo>
                  <a:pt x="677143" y="6276942"/>
                </a:lnTo>
                <a:cubicBezTo>
                  <a:pt x="676722" y="6273201"/>
                  <a:pt x="678354" y="6269525"/>
                  <a:pt x="681409" y="6267327"/>
                </a:cubicBezTo>
                <a:cubicBezTo>
                  <a:pt x="684870" y="6265365"/>
                  <a:pt x="688814" y="6264419"/>
                  <a:pt x="692788" y="6264596"/>
                </a:cubicBezTo>
                <a:cubicBezTo>
                  <a:pt x="696878" y="6264336"/>
                  <a:pt x="700954" y="6265286"/>
                  <a:pt x="704508" y="6267327"/>
                </a:cubicBezTo>
                <a:cubicBezTo>
                  <a:pt x="707471" y="6269587"/>
                  <a:pt x="709027" y="6273239"/>
                  <a:pt x="708604" y="6276942"/>
                </a:cubicBezTo>
                <a:lnTo>
                  <a:pt x="708604" y="6332355"/>
                </a:lnTo>
                <a:lnTo>
                  <a:pt x="755939" y="6332355"/>
                </a:lnTo>
                <a:lnTo>
                  <a:pt x="755939" y="6268408"/>
                </a:lnTo>
                <a:cubicBezTo>
                  <a:pt x="756027" y="6261862"/>
                  <a:pt x="755125" y="6255341"/>
                  <a:pt x="753265" y="6249064"/>
                </a:cubicBezTo>
                <a:cubicBezTo>
                  <a:pt x="751494" y="6243483"/>
                  <a:pt x="748132" y="6238540"/>
                  <a:pt x="743594" y="6234841"/>
                </a:cubicBezTo>
                <a:cubicBezTo>
                  <a:pt x="737917" y="6230500"/>
                  <a:pt x="731350" y="6227469"/>
                  <a:pt x="724364" y="6225966"/>
                </a:cubicBezTo>
                <a:cubicBezTo>
                  <a:pt x="713997" y="6223695"/>
                  <a:pt x="703398" y="6222664"/>
                  <a:pt x="692788" y="622289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144000" tIns="10800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frame and insert picture using the Insert tab, Pictures</a:t>
            </a:r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CF8F4A-E589-ACCA-A77A-762B78FE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628650" y="2616200"/>
            <a:ext cx="10933200" cy="10888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6600" b="0" i="1" cap="none" baseline="0">
                <a:solidFill>
                  <a:srgbClr val="4967AA"/>
                </a:solidFill>
                <a:latin typeface="CBS Serif" panose="02020603050705020204" pitchFamily="18" charset="0"/>
              </a:defRPr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062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628650" y="628650"/>
            <a:ext cx="10933113" cy="6351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–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8072" y="160655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9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4" y="1615901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6214" y="1606550"/>
            <a:ext cx="24480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1047" y="494366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5925" y="189893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1047" y="412666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33745" y="339351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2694" y="261741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17337" y="2144296"/>
            <a:ext cx="378293" cy="543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31047" y="2682224"/>
            <a:ext cx="457143" cy="257143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59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A0208642-FAE2-4418-9014-1CE767DCC7F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E7F83165-73E5-45CF-B88B-91410D08B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F03054CD-9DA2-4418-92CC-F992664950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Rectangle White">
            <a:extLst>
              <a:ext uri="{FF2B5EF4-FFF2-40B4-BE49-F238E27FC236}">
                <a16:creationId xmlns:a16="http://schemas.microsoft.com/office/drawing/2014/main" id="{901BB105-DEE0-4C43-933B-05A0A1926E1B}"/>
              </a:ext>
            </a:extLst>
          </p:cNvPr>
          <p:cNvSpPr/>
          <p:nvPr userDrawn="1"/>
        </p:nvSpPr>
        <p:spPr>
          <a:xfrm>
            <a:off x="6156325" y="563564"/>
            <a:ext cx="5405438" cy="56642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28651" y="2413000"/>
            <a:ext cx="4485598" cy="1077913"/>
          </a:xfrm>
        </p:spPr>
        <p:txBody>
          <a:bodyPr anchor="b" anchorCtr="0"/>
          <a:lstStyle>
            <a:lvl1pPr>
              <a:lnSpc>
                <a:spcPct val="70000"/>
              </a:lnSpc>
              <a:defRPr sz="80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Agenda</a:t>
            </a:r>
            <a:endParaRPr lang="en-GB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CF942B4-7658-4EB3-B8B2-9F0005567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628649" y="3490913"/>
            <a:ext cx="4485600" cy="9648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GB" dirty="0"/>
              <a:t>Optional subtitle or description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842EEB5-AED0-4177-AF88-D5EA920C0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8800" y="975600"/>
            <a:ext cx="4824000" cy="4828300"/>
          </a:xfrm>
        </p:spPr>
        <p:txBody>
          <a:bodyPr/>
          <a:lstStyle>
            <a:lvl1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>
                <a:solidFill>
                  <a:srgbClr val="4967AA"/>
                </a:solidFill>
                <a:latin typeface="+mn-lt"/>
              </a:defRPr>
            </a:lvl1pPr>
            <a:lvl2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rgbClr val="4967AA"/>
                </a:solidFill>
                <a:latin typeface="+mn-lt"/>
              </a:defRPr>
            </a:lvl2pPr>
            <a:lvl3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rgbClr val="4967AA"/>
                </a:solidFill>
                <a:latin typeface="+mn-lt"/>
              </a:defRPr>
            </a:lvl3pPr>
            <a:lvl4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rgbClr val="4967AA"/>
                </a:solidFill>
                <a:latin typeface="+mn-lt"/>
              </a:defRPr>
            </a:lvl4pPr>
            <a:lvl5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rgbClr val="4967AA"/>
                </a:solidFill>
                <a:latin typeface="+mn-lt"/>
              </a:defRPr>
            </a:lvl5pPr>
            <a:lvl6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rgbClr val="4967AA"/>
                </a:solidFill>
                <a:latin typeface="+mn-lt"/>
              </a:defRPr>
            </a:lvl6pPr>
            <a:lvl7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rgbClr val="4967AA"/>
                </a:solidFill>
                <a:latin typeface="+mn-lt"/>
              </a:defRPr>
            </a:lvl7pPr>
            <a:lvl8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rgbClr val="4967AA"/>
                </a:solidFill>
                <a:latin typeface="+mn-lt"/>
              </a:defRPr>
            </a:lvl8pPr>
            <a:lvl9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rgbClr val="4967AA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Add your agenda bullets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7D9CEFF2-9357-D096-0737-3AF30A79F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630000" y="6223001"/>
            <a:ext cx="802800" cy="2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89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A0208642-FAE2-4418-9014-1CE767DCC7F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E7F83165-73E5-45CF-B88B-91410D08B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F03054CD-9DA2-4418-92CC-F992664950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021057EB-95F8-47EB-953B-094D5E0CAAA0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Rectangle Blue">
            <a:extLst>
              <a:ext uri="{FF2B5EF4-FFF2-40B4-BE49-F238E27FC236}">
                <a16:creationId xmlns:a16="http://schemas.microsoft.com/office/drawing/2014/main" id="{1E4EA4D1-A36D-AB22-6FB0-C0EBC02B6BBD}"/>
              </a:ext>
            </a:extLst>
          </p:cNvPr>
          <p:cNvSpPr/>
          <p:nvPr userDrawn="1"/>
        </p:nvSpPr>
        <p:spPr>
          <a:xfrm>
            <a:off x="6156325" y="563564"/>
            <a:ext cx="5405438" cy="5664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69CED6-28D9-790B-8B71-54BCD236A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28651" y="2413000"/>
            <a:ext cx="4485598" cy="1077913"/>
          </a:xfrm>
        </p:spPr>
        <p:txBody>
          <a:bodyPr anchor="b" anchorCtr="0"/>
          <a:lstStyle>
            <a:lvl1pPr>
              <a:lnSpc>
                <a:spcPct val="70000"/>
              </a:lnSpc>
              <a:defRPr sz="8000" cap="all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Agenda</a:t>
            </a:r>
            <a:endParaRPr lang="en-GB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878AC9-3D8E-8B2C-8B23-6051C3489C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8649" y="3490913"/>
            <a:ext cx="4485600" cy="9648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GB" dirty="0"/>
              <a:t>Optional subtitle or description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E8E8FBF-C633-3D3B-5BC5-10D94B986D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6508800" y="975600"/>
            <a:ext cx="4824000" cy="4828300"/>
          </a:xfrm>
        </p:spPr>
        <p:txBody>
          <a:bodyPr/>
          <a:lstStyle>
            <a:lvl1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>
                <a:solidFill>
                  <a:schemeClr val="bg1"/>
                </a:solidFill>
                <a:latin typeface="+mn-lt"/>
              </a:defRPr>
            </a:lvl1pPr>
            <a:lvl2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chemeClr val="bg1"/>
                </a:solidFill>
                <a:latin typeface="+mn-lt"/>
              </a:defRPr>
            </a:lvl2pPr>
            <a:lvl3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chemeClr val="bg1"/>
                </a:solidFill>
                <a:latin typeface="+mn-lt"/>
              </a:defRPr>
            </a:lvl3pPr>
            <a:lvl4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chemeClr val="bg1"/>
                </a:solidFill>
                <a:latin typeface="+mn-lt"/>
              </a:defRPr>
            </a:lvl4pPr>
            <a:lvl5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chemeClr val="bg1"/>
                </a:solidFill>
                <a:latin typeface="+mn-lt"/>
              </a:defRPr>
            </a:lvl5pPr>
            <a:lvl6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chemeClr val="bg1"/>
                </a:solidFill>
                <a:latin typeface="+mn-lt"/>
              </a:defRPr>
            </a:lvl6pPr>
            <a:lvl7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chemeClr val="bg1"/>
                </a:solidFill>
                <a:latin typeface="+mn-lt"/>
              </a:defRPr>
            </a:lvl7pPr>
            <a:lvl8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chemeClr val="bg1"/>
                </a:solidFill>
                <a:latin typeface="+mn-lt"/>
              </a:defRPr>
            </a:lvl8pPr>
            <a:lvl9pPr marL="180000" indent="-1800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8000" algn="l"/>
              </a:tabLst>
              <a:defRPr sz="2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Add your agenda bullets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B89AA2BF-DB99-E12E-09B1-FEA7B7505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630000" y="6223002"/>
            <a:ext cx="790813" cy="2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0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C8E8E6C0-7540-4D99-B121-7FBF5282E2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04E94059-5158-4331-ACE1-E8A6B8D7355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F62EB2-10FA-BD11-8EA4-BFC420D90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B56B7D-A38D-43CB-A025-D018AED785A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0000" y="1050925"/>
            <a:ext cx="10933200" cy="4095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GB" dirty="0"/>
              <a:t>Optional subtitle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28650" y="1587600"/>
            <a:ext cx="10933113" cy="42179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40B88-0304-3730-682D-19C54BBE9F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56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45519855-44CB-4DC4-98A3-1F8990198C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123E49E7-5D31-416E-AFF0-DB52F2D496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1763" y="568799"/>
            <a:ext cx="5400000" cy="5235102"/>
          </a:xfrm>
          <a:prstGeom prst="rect">
            <a:avLst/>
          </a:prstGeom>
          <a:noFill/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BE851D-676D-FC3A-DC08-DFB3D6559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8799"/>
            <a:ext cx="5007599" cy="482125"/>
          </a:xfrm>
        </p:spPr>
        <p:txBody>
          <a:bodyPr/>
          <a:lstStyle/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28649" y="1585913"/>
            <a:ext cx="5007600" cy="42179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C56E4-DC2E-EE59-FDED-54DE419221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1133595-B8F1-81F2-8492-14FACAAD757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0000" y="1050925"/>
            <a:ext cx="5006249" cy="4095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GB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7873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 hidden="1">
            <a:extLst>
              <a:ext uri="{FF2B5EF4-FFF2-40B4-BE49-F238E27FC236}">
                <a16:creationId xmlns:a16="http://schemas.microsoft.com/office/drawing/2014/main" id="{DEC3C845-9FBA-4736-B904-F7D28392AC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532B0CDB-B6DA-4487-86ED-952FE43FB79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318E54-A7C0-43F8-8747-5AE35BED7D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649" y="1587600"/>
            <a:ext cx="5400000" cy="4217987"/>
          </a:xfrm>
          <a:prstGeom prst="rect">
            <a:avLst/>
          </a:prstGeom>
          <a:noFill/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4629F-2516-384F-C3E1-72C9E290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32735B0-7486-FC3A-BC8D-701665D1C0B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0000" y="1050925"/>
            <a:ext cx="10933200" cy="4095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GB" dirty="0"/>
              <a:t>Optional subtitle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554163" y="1587600"/>
            <a:ext cx="5007600" cy="42179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6925CB-67BB-07F9-6752-0B1A837BC5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6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 hidden="1">
            <a:extLst>
              <a:ext uri="{FF2B5EF4-FFF2-40B4-BE49-F238E27FC236}">
                <a16:creationId xmlns:a16="http://schemas.microsoft.com/office/drawing/2014/main" id="{22B10D70-E1B6-4BB2-9C55-48F0C0F9D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B8FAAC1E-3398-4ABC-A52A-664F6BC8458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A1494-E98C-2074-F014-BEFD4F239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584644-661D-06C4-E5F9-1DB573785BB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0000" y="1050925"/>
            <a:ext cx="10933200" cy="4095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GB" dirty="0"/>
              <a:t>Optional subtitle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28649" y="1587600"/>
            <a:ext cx="5007425" cy="42179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54337" y="1587600"/>
            <a:ext cx="5007426" cy="42179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75201-3CA8-262D-D068-1701A3D72A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78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56089A7A-36B1-434A-A101-A270B71ACD3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Pladsholder til dato 1" hidden="1">
            <a:extLst>
              <a:ext uri="{FF2B5EF4-FFF2-40B4-BE49-F238E27FC236}">
                <a16:creationId xmlns:a16="http://schemas.microsoft.com/office/drawing/2014/main" id="{3DE14B33-B4DC-456C-B16F-511DE7A9EB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470D77-85EC-988C-CDCC-2BB8DB718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4295762-C078-87A5-37D6-B8B6835D5E9E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630000" y="1050925"/>
            <a:ext cx="10933200" cy="4095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GB" dirty="0"/>
              <a:t>Optional subtitle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28649" y="1587600"/>
            <a:ext cx="3556800" cy="42192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16806" y="1587600"/>
            <a:ext cx="3556800" cy="42192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04963" y="1587600"/>
            <a:ext cx="3556800" cy="42192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C1CB7-0173-C789-673A-C3D991CF074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76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1.sv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1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8799"/>
            <a:ext cx="10933113" cy="482125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5913"/>
            <a:ext cx="10933113" cy="42179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6, Title</a:t>
            </a:r>
          </a:p>
          <a:p>
            <a:pPr lvl="6"/>
            <a:r>
              <a:rPr lang="en-GB" noProof="0" dirty="0"/>
              <a:t>Level 7, Picture text</a:t>
            </a:r>
          </a:p>
          <a:p>
            <a:pPr lvl="7"/>
            <a:r>
              <a:rPr lang="en-GB" noProof="0" dirty="0"/>
              <a:t>Level 8,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3250" y="6227535"/>
            <a:ext cx="798513" cy="298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7" name="Footer Placeholder 8" hidden="1">
            <a:extLst>
              <a:ext uri="{FF2B5EF4-FFF2-40B4-BE49-F238E27FC236}">
                <a16:creationId xmlns:a16="http://schemas.microsoft.com/office/drawing/2014/main" id="{BD74C2B0-B135-4F93-8A84-88552FEF5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grpSp>
        <p:nvGrpSpPr>
          <p:cNvPr id="10" name="Group grid" hidden="1">
            <a:extLst>
              <a:ext uri="{FF2B5EF4-FFF2-40B4-BE49-F238E27FC236}">
                <a16:creationId xmlns:a16="http://schemas.microsoft.com/office/drawing/2014/main" id="{236869F2-2340-4104-885A-21B9A5D6DA3A}"/>
              </a:ext>
            </a:extLst>
          </p:cNvPr>
          <p:cNvGrpSpPr/>
          <p:nvPr userDrawn="1"/>
        </p:nvGrpSpPr>
        <p:grpSpPr>
          <a:xfrm>
            <a:off x="0" y="-2"/>
            <a:ext cx="12192000" cy="6858000"/>
            <a:chOff x="0" y="-2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6C3038-E30C-4076-A49C-ADF815AA68A6}"/>
                </a:ext>
              </a:extLst>
            </p:cNvPr>
            <p:cNvSpPr/>
            <p:nvPr/>
          </p:nvSpPr>
          <p:spPr>
            <a:xfrm>
              <a:off x="0" y="-2"/>
              <a:ext cx="630000" cy="63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  <a:p>
              <a:pPr algn="ctr"/>
              <a:endParaRPr lang="en-GB" sz="2000" dirty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5B0B59-410F-436C-9A1F-85E66EE10127}"/>
                </a:ext>
              </a:extLst>
            </p:cNvPr>
            <p:cNvSpPr/>
            <p:nvPr/>
          </p:nvSpPr>
          <p:spPr>
            <a:xfrm>
              <a:off x="630000" y="-2"/>
              <a:ext cx="800100" cy="10525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47A615-E0A9-480B-B736-1F9785BDE822}"/>
                </a:ext>
              </a:extLst>
            </p:cNvPr>
            <p:cNvSpPr/>
            <p:nvPr/>
          </p:nvSpPr>
          <p:spPr>
            <a:xfrm>
              <a:off x="1422000" y="-2"/>
              <a:ext cx="127170" cy="14605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CE3F56-5D46-4E97-9DF7-44055CEC7848}"/>
                </a:ext>
              </a:extLst>
            </p:cNvPr>
            <p:cNvSpPr/>
            <p:nvPr/>
          </p:nvSpPr>
          <p:spPr>
            <a:xfrm>
              <a:off x="1551273" y="-2"/>
              <a:ext cx="800100" cy="158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3C6383-3D12-40E0-BA20-96A66BC2EE15}"/>
                </a:ext>
              </a:extLst>
            </p:cNvPr>
            <p:cNvSpPr/>
            <p:nvPr/>
          </p:nvSpPr>
          <p:spPr>
            <a:xfrm>
              <a:off x="2472546" y="-2"/>
              <a:ext cx="800100" cy="24130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473B1A-DB28-49BC-92E6-55060E011E91}"/>
                </a:ext>
              </a:extLst>
            </p:cNvPr>
            <p:cNvSpPr/>
            <p:nvPr/>
          </p:nvSpPr>
          <p:spPr>
            <a:xfrm>
              <a:off x="3393819" y="-2"/>
              <a:ext cx="800100" cy="25400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02180B-1E80-474B-94E1-D7B0B56E01F1}"/>
                </a:ext>
              </a:extLst>
            </p:cNvPr>
            <p:cNvSpPr/>
            <p:nvPr/>
          </p:nvSpPr>
          <p:spPr>
            <a:xfrm>
              <a:off x="4315092" y="-2"/>
              <a:ext cx="800100" cy="3365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7F0DD8-9E46-4003-B3A1-DBE2BADA40C6}"/>
                </a:ext>
              </a:extLst>
            </p:cNvPr>
            <p:cNvSpPr/>
            <p:nvPr/>
          </p:nvSpPr>
          <p:spPr>
            <a:xfrm>
              <a:off x="5236365" y="-2"/>
              <a:ext cx="800100" cy="3492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0EB1B1-CD43-4A11-83E4-E99EF89F202B}"/>
                </a:ext>
              </a:extLst>
            </p:cNvPr>
            <p:cNvSpPr/>
            <p:nvPr/>
          </p:nvSpPr>
          <p:spPr>
            <a:xfrm>
              <a:off x="6157638" y="-2"/>
              <a:ext cx="800100" cy="431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DF5A32-4192-43E5-9296-AAD6FD4C8DBC}"/>
                </a:ext>
              </a:extLst>
            </p:cNvPr>
            <p:cNvSpPr/>
            <p:nvPr/>
          </p:nvSpPr>
          <p:spPr>
            <a:xfrm>
              <a:off x="7078911" y="-2"/>
              <a:ext cx="800100" cy="444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638EC9-C1BF-471A-8D32-709C5E5D83A2}"/>
                </a:ext>
              </a:extLst>
            </p:cNvPr>
            <p:cNvSpPr/>
            <p:nvPr/>
          </p:nvSpPr>
          <p:spPr>
            <a:xfrm>
              <a:off x="8000184" y="-2"/>
              <a:ext cx="800100" cy="5270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4BD2048-02F9-4903-95DB-8FC8D0F02ECD}"/>
                </a:ext>
              </a:extLst>
            </p:cNvPr>
            <p:cNvSpPr/>
            <p:nvPr/>
          </p:nvSpPr>
          <p:spPr>
            <a:xfrm>
              <a:off x="8921457" y="-2"/>
              <a:ext cx="800100" cy="539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8AADF1-B6AF-4167-80E8-A48442546CA4}"/>
                </a:ext>
              </a:extLst>
            </p:cNvPr>
            <p:cNvSpPr/>
            <p:nvPr/>
          </p:nvSpPr>
          <p:spPr>
            <a:xfrm>
              <a:off x="9842730" y="-2"/>
              <a:ext cx="800100" cy="58054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E8D195-CAA4-4E7C-BDEB-FDAF8992AB08}"/>
                </a:ext>
              </a:extLst>
            </p:cNvPr>
            <p:cNvSpPr/>
            <p:nvPr/>
          </p:nvSpPr>
          <p:spPr>
            <a:xfrm>
              <a:off x="10764000" y="-2"/>
              <a:ext cx="799200" cy="622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A5799E-9EDE-45B5-AB10-E5FFF8BAFD3F}"/>
                </a:ext>
              </a:extLst>
            </p:cNvPr>
            <p:cNvSpPr/>
            <p:nvPr/>
          </p:nvSpPr>
          <p:spPr>
            <a:xfrm>
              <a:off x="11562000" y="-2"/>
              <a:ext cx="630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  <a:p>
              <a:pPr algn="ctr"/>
              <a:endParaRPr lang="en-GB" sz="20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29" r:id="rId2"/>
    <p:sldLayoutId id="2147483774" r:id="rId3"/>
    <p:sldLayoutId id="2147483775" r:id="rId4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3600" b="1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7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8000" b="1" kern="1200" cap="all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96" userDrawn="1">
          <p15:clr>
            <a:srgbClr val="F26B43"/>
          </p15:clr>
        </p15:guide>
        <p15:guide id="4" orient="horz" pos="355" userDrawn="1">
          <p15:clr>
            <a:srgbClr val="F26B43"/>
          </p15:clr>
        </p15:guide>
        <p15:guide id="6" orient="horz" pos="662" userDrawn="1">
          <p15:clr>
            <a:srgbClr val="A4A3A4"/>
          </p15:clr>
        </p15:guide>
        <p15:guide id="7" pos="895" userDrawn="1">
          <p15:clr>
            <a:srgbClr val="A4A3A4"/>
          </p15:clr>
        </p15:guide>
        <p15:guide id="9" orient="horz" pos="920" userDrawn="1">
          <p15:clr>
            <a:srgbClr val="A4A3A4"/>
          </p15:clr>
        </p15:guide>
        <p15:guide id="10" pos="977" userDrawn="1">
          <p15:clr>
            <a:srgbClr val="A4A3A4"/>
          </p15:clr>
        </p15:guide>
        <p15:guide id="11" pos="1481" userDrawn="1">
          <p15:clr>
            <a:srgbClr val="A4A3A4"/>
          </p15:clr>
        </p15:guide>
        <p15:guide id="12" orient="horz" pos="999" userDrawn="1">
          <p15:clr>
            <a:srgbClr val="F26B43"/>
          </p15:clr>
        </p15:guide>
        <p15:guide id="13" pos="1549" userDrawn="1">
          <p15:clr>
            <a:srgbClr val="A4A3A4"/>
          </p15:clr>
        </p15:guide>
        <p15:guide id="14" pos="2061" userDrawn="1">
          <p15:clr>
            <a:srgbClr val="A4A3A4"/>
          </p15:clr>
        </p15:guide>
        <p15:guide id="15" orient="horz" pos="1520" userDrawn="1">
          <p15:clr>
            <a:srgbClr val="A4A3A4"/>
          </p15:clr>
        </p15:guide>
        <p15:guide id="16" pos="2137" userDrawn="1">
          <p15:clr>
            <a:srgbClr val="A4A3A4"/>
          </p15:clr>
        </p15:guide>
        <p15:guide id="17" pos="2641" userDrawn="1">
          <p15:clr>
            <a:srgbClr val="A4A3A4"/>
          </p15:clr>
        </p15:guide>
        <p15:guide id="18" orient="horz" pos="1600" userDrawn="1">
          <p15:clr>
            <a:srgbClr val="A4A3A4"/>
          </p15:clr>
        </p15:guide>
        <p15:guide id="19" pos="2718" userDrawn="1">
          <p15:clr>
            <a:srgbClr val="A4A3A4"/>
          </p15:clr>
        </p15:guide>
        <p15:guide id="20" pos="3222" userDrawn="1">
          <p15:clr>
            <a:srgbClr val="A4A3A4"/>
          </p15:clr>
        </p15:guide>
        <p15:guide id="21" orient="horz" pos="2119" userDrawn="1">
          <p15:clr>
            <a:srgbClr val="A4A3A4"/>
          </p15:clr>
        </p15:guide>
        <p15:guide id="22" pos="3298" userDrawn="1">
          <p15:clr>
            <a:srgbClr val="A4A3A4"/>
          </p15:clr>
        </p15:guide>
        <p15:guide id="23" pos="3802" userDrawn="1">
          <p15:clr>
            <a:srgbClr val="A4A3A4"/>
          </p15:clr>
        </p15:guide>
        <p15:guide id="24" orient="horz" pos="2199" userDrawn="1">
          <p15:clr>
            <a:srgbClr val="A4A3A4"/>
          </p15:clr>
        </p15:guide>
        <p15:guide id="25" pos="3878" userDrawn="1">
          <p15:clr>
            <a:srgbClr val="A4A3A4"/>
          </p15:clr>
        </p15:guide>
        <p15:guide id="26" pos="4382" userDrawn="1">
          <p15:clr>
            <a:srgbClr val="A4A3A4"/>
          </p15:clr>
        </p15:guide>
        <p15:guide id="27" orient="horz" pos="2719" userDrawn="1">
          <p15:clr>
            <a:srgbClr val="A4A3A4"/>
          </p15:clr>
        </p15:guide>
        <p15:guide id="28" pos="4459" userDrawn="1">
          <p15:clr>
            <a:srgbClr val="A4A3A4"/>
          </p15:clr>
        </p15:guide>
        <p15:guide id="29" pos="4963" userDrawn="1">
          <p15:clr>
            <a:srgbClr val="A4A3A4"/>
          </p15:clr>
        </p15:guide>
        <p15:guide id="30" orient="horz" pos="2799" userDrawn="1">
          <p15:clr>
            <a:srgbClr val="A4A3A4"/>
          </p15:clr>
        </p15:guide>
        <p15:guide id="31" pos="5039" userDrawn="1">
          <p15:clr>
            <a:srgbClr val="A4A3A4"/>
          </p15:clr>
        </p15:guide>
        <p15:guide id="32" pos="5543" userDrawn="1">
          <p15:clr>
            <a:srgbClr val="A4A3A4"/>
          </p15:clr>
        </p15:guide>
        <p15:guide id="33" orient="horz" pos="3319" userDrawn="1">
          <p15:clr>
            <a:srgbClr val="A4A3A4"/>
          </p15:clr>
        </p15:guide>
        <p15:guide id="34" pos="5619" userDrawn="1">
          <p15:clr>
            <a:srgbClr val="A4A3A4"/>
          </p15:clr>
        </p15:guide>
        <p15:guide id="35" pos="6123" userDrawn="1">
          <p15:clr>
            <a:srgbClr val="A4A3A4"/>
          </p15:clr>
        </p15:guide>
        <p15:guide id="36" orient="horz" pos="3399" userDrawn="1">
          <p15:clr>
            <a:srgbClr val="A4A3A4"/>
          </p15:clr>
        </p15:guide>
        <p15:guide id="37" pos="6200" userDrawn="1">
          <p15:clr>
            <a:srgbClr val="A4A3A4"/>
          </p15:clr>
        </p15:guide>
        <p15:guide id="38" pos="6704" userDrawn="1">
          <p15:clr>
            <a:srgbClr val="A4A3A4"/>
          </p15:clr>
        </p15:guide>
        <p15:guide id="39" orient="horz" pos="3656" userDrawn="1">
          <p15:clr>
            <a:srgbClr val="F26B43"/>
          </p15:clr>
        </p15:guide>
        <p15:guide id="40" pos="6780" userDrawn="1">
          <p15:clr>
            <a:srgbClr val="A4A3A4"/>
          </p15:clr>
        </p15:guide>
        <p15:guide id="41" pos="7283" userDrawn="1">
          <p15:clr>
            <a:srgbClr val="F26B43"/>
          </p15:clr>
        </p15:guide>
        <p15:guide id="42" orient="horz" pos="3923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8" hidden="1">
            <a:extLst>
              <a:ext uri="{FF2B5EF4-FFF2-40B4-BE49-F238E27FC236}">
                <a16:creationId xmlns:a16="http://schemas.microsoft.com/office/drawing/2014/main" id="{BD74C2B0-B135-4F93-8A84-88552FEF5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65F662A1-F9AC-63C3-7514-65190891D4B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black">
          <a:xfrm>
            <a:off x="630000" y="6223002"/>
            <a:ext cx="790813" cy="278776"/>
          </a:xfrm>
          <a:prstGeom prst="rect">
            <a:avLst/>
          </a:prstGeom>
        </p:spPr>
      </p:pic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47E32FA3-502F-DCAB-BCFF-E329A8EF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8799"/>
            <a:ext cx="10933113" cy="50400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27221E-C3C5-667D-3E04-BC1122F20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87600"/>
            <a:ext cx="10933113" cy="42179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6, Title</a:t>
            </a:r>
          </a:p>
          <a:p>
            <a:pPr lvl="6"/>
            <a:r>
              <a:rPr lang="en-GB" noProof="0" dirty="0"/>
              <a:t>Level 7, Picture text</a:t>
            </a:r>
          </a:p>
          <a:p>
            <a:pPr lvl="7"/>
            <a:r>
              <a:rPr lang="en-GB" noProof="0" dirty="0"/>
              <a:t>Level 8,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F5EB81AE-8706-5080-889A-287B39641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AB50F04-C988-D932-019D-D1FAF05F4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3250" y="6227535"/>
            <a:ext cx="798513" cy="298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62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802" r:id="rId3"/>
    <p:sldLayoutId id="2147483800" r:id="rId4"/>
    <p:sldLayoutId id="2147483801" r:id="rId5"/>
    <p:sldLayoutId id="2147483803" r:id="rId6"/>
    <p:sldLayoutId id="2147483804" r:id="rId7"/>
    <p:sldLayoutId id="2147483809" r:id="rId8"/>
    <p:sldLayoutId id="2147483810" r:id="rId9"/>
    <p:sldLayoutId id="2147483811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3600" b="1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7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8000" b="1" kern="1200" cap="all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96" userDrawn="1">
          <p15:clr>
            <a:srgbClr val="F26B43"/>
          </p15:clr>
        </p15:guide>
        <p15:guide id="4" orient="horz" pos="357" userDrawn="1">
          <p15:clr>
            <a:srgbClr val="F26B43"/>
          </p15:clr>
        </p15:guide>
        <p15:guide id="6" orient="horz" pos="662" userDrawn="1">
          <p15:clr>
            <a:srgbClr val="A4A3A4"/>
          </p15:clr>
        </p15:guide>
        <p15:guide id="7" pos="895" userDrawn="1">
          <p15:clr>
            <a:srgbClr val="A4A3A4"/>
          </p15:clr>
        </p15:guide>
        <p15:guide id="9" orient="horz" pos="920" userDrawn="1">
          <p15:clr>
            <a:srgbClr val="A4A3A4"/>
          </p15:clr>
        </p15:guide>
        <p15:guide id="10" pos="977" userDrawn="1">
          <p15:clr>
            <a:srgbClr val="A4A3A4"/>
          </p15:clr>
        </p15:guide>
        <p15:guide id="11" pos="1481" userDrawn="1">
          <p15:clr>
            <a:srgbClr val="A4A3A4"/>
          </p15:clr>
        </p15:guide>
        <p15:guide id="12" orient="horz" pos="999" userDrawn="1">
          <p15:clr>
            <a:srgbClr val="F26B43"/>
          </p15:clr>
        </p15:guide>
        <p15:guide id="13" pos="1549" userDrawn="1">
          <p15:clr>
            <a:srgbClr val="A4A3A4"/>
          </p15:clr>
        </p15:guide>
        <p15:guide id="14" pos="2061" userDrawn="1">
          <p15:clr>
            <a:srgbClr val="A4A3A4"/>
          </p15:clr>
        </p15:guide>
        <p15:guide id="15" orient="horz" pos="1520" userDrawn="1">
          <p15:clr>
            <a:srgbClr val="A4A3A4"/>
          </p15:clr>
        </p15:guide>
        <p15:guide id="16" pos="2137" userDrawn="1">
          <p15:clr>
            <a:srgbClr val="A4A3A4"/>
          </p15:clr>
        </p15:guide>
        <p15:guide id="17" pos="2641" userDrawn="1">
          <p15:clr>
            <a:srgbClr val="A4A3A4"/>
          </p15:clr>
        </p15:guide>
        <p15:guide id="18" orient="horz" pos="1600" userDrawn="1">
          <p15:clr>
            <a:srgbClr val="A4A3A4"/>
          </p15:clr>
        </p15:guide>
        <p15:guide id="19" pos="2718" userDrawn="1">
          <p15:clr>
            <a:srgbClr val="A4A3A4"/>
          </p15:clr>
        </p15:guide>
        <p15:guide id="20" pos="3222" userDrawn="1">
          <p15:clr>
            <a:srgbClr val="A4A3A4"/>
          </p15:clr>
        </p15:guide>
        <p15:guide id="21" orient="horz" pos="2119" userDrawn="1">
          <p15:clr>
            <a:srgbClr val="A4A3A4"/>
          </p15:clr>
        </p15:guide>
        <p15:guide id="22" pos="3298" userDrawn="1">
          <p15:clr>
            <a:srgbClr val="A4A3A4"/>
          </p15:clr>
        </p15:guide>
        <p15:guide id="23" pos="3802" userDrawn="1">
          <p15:clr>
            <a:srgbClr val="A4A3A4"/>
          </p15:clr>
        </p15:guide>
        <p15:guide id="24" orient="horz" pos="2199" userDrawn="1">
          <p15:clr>
            <a:srgbClr val="A4A3A4"/>
          </p15:clr>
        </p15:guide>
        <p15:guide id="25" pos="3878" userDrawn="1">
          <p15:clr>
            <a:srgbClr val="A4A3A4"/>
          </p15:clr>
        </p15:guide>
        <p15:guide id="26" pos="4382" userDrawn="1">
          <p15:clr>
            <a:srgbClr val="A4A3A4"/>
          </p15:clr>
        </p15:guide>
        <p15:guide id="27" orient="horz" pos="2719" userDrawn="1">
          <p15:clr>
            <a:srgbClr val="A4A3A4"/>
          </p15:clr>
        </p15:guide>
        <p15:guide id="28" pos="4459" userDrawn="1">
          <p15:clr>
            <a:srgbClr val="A4A3A4"/>
          </p15:clr>
        </p15:guide>
        <p15:guide id="29" pos="4963" userDrawn="1">
          <p15:clr>
            <a:srgbClr val="A4A3A4"/>
          </p15:clr>
        </p15:guide>
        <p15:guide id="30" orient="horz" pos="2799" userDrawn="1">
          <p15:clr>
            <a:srgbClr val="A4A3A4"/>
          </p15:clr>
        </p15:guide>
        <p15:guide id="31" pos="5039" userDrawn="1">
          <p15:clr>
            <a:srgbClr val="A4A3A4"/>
          </p15:clr>
        </p15:guide>
        <p15:guide id="32" pos="5543" userDrawn="1">
          <p15:clr>
            <a:srgbClr val="A4A3A4"/>
          </p15:clr>
        </p15:guide>
        <p15:guide id="33" orient="horz" pos="3319" userDrawn="1">
          <p15:clr>
            <a:srgbClr val="A4A3A4"/>
          </p15:clr>
        </p15:guide>
        <p15:guide id="34" pos="5619" userDrawn="1">
          <p15:clr>
            <a:srgbClr val="A4A3A4"/>
          </p15:clr>
        </p15:guide>
        <p15:guide id="35" pos="6123" userDrawn="1">
          <p15:clr>
            <a:srgbClr val="A4A3A4"/>
          </p15:clr>
        </p15:guide>
        <p15:guide id="36" orient="horz" pos="3399" userDrawn="1">
          <p15:clr>
            <a:srgbClr val="A4A3A4"/>
          </p15:clr>
        </p15:guide>
        <p15:guide id="37" pos="6200" userDrawn="1">
          <p15:clr>
            <a:srgbClr val="A4A3A4"/>
          </p15:clr>
        </p15:guide>
        <p15:guide id="38" pos="6704" userDrawn="1">
          <p15:clr>
            <a:srgbClr val="A4A3A4"/>
          </p15:clr>
        </p15:guide>
        <p15:guide id="39" orient="horz" pos="3656" userDrawn="1">
          <p15:clr>
            <a:srgbClr val="F26B43"/>
          </p15:clr>
        </p15:guide>
        <p15:guide id="40" pos="6780" userDrawn="1">
          <p15:clr>
            <a:srgbClr val="A4A3A4"/>
          </p15:clr>
        </p15:guide>
        <p15:guide id="41" pos="7283" userDrawn="1">
          <p15:clr>
            <a:srgbClr val="F26B43"/>
          </p15:clr>
        </p15:guide>
        <p15:guide id="42" orient="horz" pos="3923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8" hidden="1">
            <a:extLst>
              <a:ext uri="{FF2B5EF4-FFF2-40B4-BE49-F238E27FC236}">
                <a16:creationId xmlns:a16="http://schemas.microsoft.com/office/drawing/2014/main" id="{BD74C2B0-B135-4F93-8A84-88552FEF5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65F662A1-F9AC-63C3-7514-65190891D4B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black">
          <a:xfrm>
            <a:off x="630000" y="6223002"/>
            <a:ext cx="790813" cy="278776"/>
          </a:xfrm>
          <a:prstGeom prst="rect">
            <a:avLst/>
          </a:prstGeom>
        </p:spPr>
      </p:pic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47E32FA3-502F-DCAB-BCFF-E329A8EF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8798"/>
            <a:ext cx="10933113" cy="891702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27221E-C3C5-667D-3E04-BC1122F20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85913"/>
            <a:ext cx="10933113" cy="42179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6, Title</a:t>
            </a:r>
          </a:p>
          <a:p>
            <a:pPr lvl="6"/>
            <a:r>
              <a:rPr lang="en-GB" noProof="0" dirty="0"/>
              <a:t>Level 7, Picture text</a:t>
            </a:r>
          </a:p>
          <a:p>
            <a:pPr lvl="7"/>
            <a:r>
              <a:rPr lang="en-GB" noProof="0" dirty="0"/>
              <a:t>Level 8,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F5EB81AE-8706-5080-889A-287B39641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AB50F04-C988-D932-019D-D1FAF05F4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3250" y="6227535"/>
            <a:ext cx="798513" cy="298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35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80" r:id="rId2"/>
    <p:sldLayoutId id="2147483869" r:id="rId3"/>
    <p:sldLayoutId id="2147483879" r:id="rId4"/>
    <p:sldLayoutId id="2147483882" r:id="rId5"/>
    <p:sldLayoutId id="2147483883" r:id="rId6"/>
    <p:sldLayoutId id="2147483871" r:id="rId7"/>
    <p:sldLayoutId id="2147483881" r:id="rId8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2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2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2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27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5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3600" b="1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7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8000" b="1" kern="1200" cap="all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96" userDrawn="1">
          <p15:clr>
            <a:srgbClr val="F26B43"/>
          </p15:clr>
        </p15:guide>
        <p15:guide id="4" orient="horz" pos="357" userDrawn="1">
          <p15:clr>
            <a:srgbClr val="F26B43"/>
          </p15:clr>
        </p15:guide>
        <p15:guide id="6" orient="horz" pos="662" userDrawn="1">
          <p15:clr>
            <a:srgbClr val="A4A3A4"/>
          </p15:clr>
        </p15:guide>
        <p15:guide id="7" pos="895" userDrawn="1">
          <p15:clr>
            <a:srgbClr val="A4A3A4"/>
          </p15:clr>
        </p15:guide>
        <p15:guide id="9" orient="horz" pos="920" userDrawn="1">
          <p15:clr>
            <a:srgbClr val="A4A3A4"/>
          </p15:clr>
        </p15:guide>
        <p15:guide id="10" pos="977" userDrawn="1">
          <p15:clr>
            <a:srgbClr val="A4A3A4"/>
          </p15:clr>
        </p15:guide>
        <p15:guide id="11" pos="1481" userDrawn="1">
          <p15:clr>
            <a:srgbClr val="A4A3A4"/>
          </p15:clr>
        </p15:guide>
        <p15:guide id="12" orient="horz" pos="999" userDrawn="1">
          <p15:clr>
            <a:srgbClr val="F26B43"/>
          </p15:clr>
        </p15:guide>
        <p15:guide id="13" pos="1549" userDrawn="1">
          <p15:clr>
            <a:srgbClr val="A4A3A4"/>
          </p15:clr>
        </p15:guide>
        <p15:guide id="14" pos="2061" userDrawn="1">
          <p15:clr>
            <a:srgbClr val="A4A3A4"/>
          </p15:clr>
        </p15:guide>
        <p15:guide id="15" orient="horz" pos="1520" userDrawn="1">
          <p15:clr>
            <a:srgbClr val="A4A3A4"/>
          </p15:clr>
        </p15:guide>
        <p15:guide id="16" pos="2137" userDrawn="1">
          <p15:clr>
            <a:srgbClr val="A4A3A4"/>
          </p15:clr>
        </p15:guide>
        <p15:guide id="17" pos="2641" userDrawn="1">
          <p15:clr>
            <a:srgbClr val="A4A3A4"/>
          </p15:clr>
        </p15:guide>
        <p15:guide id="18" orient="horz" pos="1600" userDrawn="1">
          <p15:clr>
            <a:srgbClr val="A4A3A4"/>
          </p15:clr>
        </p15:guide>
        <p15:guide id="19" pos="2718" userDrawn="1">
          <p15:clr>
            <a:srgbClr val="A4A3A4"/>
          </p15:clr>
        </p15:guide>
        <p15:guide id="20" pos="3222" userDrawn="1">
          <p15:clr>
            <a:srgbClr val="A4A3A4"/>
          </p15:clr>
        </p15:guide>
        <p15:guide id="21" orient="horz" pos="2119" userDrawn="1">
          <p15:clr>
            <a:srgbClr val="A4A3A4"/>
          </p15:clr>
        </p15:guide>
        <p15:guide id="22" pos="3298" userDrawn="1">
          <p15:clr>
            <a:srgbClr val="A4A3A4"/>
          </p15:clr>
        </p15:guide>
        <p15:guide id="23" pos="3802" userDrawn="1">
          <p15:clr>
            <a:srgbClr val="A4A3A4"/>
          </p15:clr>
        </p15:guide>
        <p15:guide id="24" orient="horz" pos="2199" userDrawn="1">
          <p15:clr>
            <a:srgbClr val="A4A3A4"/>
          </p15:clr>
        </p15:guide>
        <p15:guide id="25" pos="3878" userDrawn="1">
          <p15:clr>
            <a:srgbClr val="A4A3A4"/>
          </p15:clr>
        </p15:guide>
        <p15:guide id="26" pos="4382" userDrawn="1">
          <p15:clr>
            <a:srgbClr val="A4A3A4"/>
          </p15:clr>
        </p15:guide>
        <p15:guide id="27" orient="horz" pos="2719" userDrawn="1">
          <p15:clr>
            <a:srgbClr val="A4A3A4"/>
          </p15:clr>
        </p15:guide>
        <p15:guide id="28" pos="4459" userDrawn="1">
          <p15:clr>
            <a:srgbClr val="A4A3A4"/>
          </p15:clr>
        </p15:guide>
        <p15:guide id="29" pos="4963" userDrawn="1">
          <p15:clr>
            <a:srgbClr val="A4A3A4"/>
          </p15:clr>
        </p15:guide>
        <p15:guide id="30" orient="horz" pos="2799" userDrawn="1">
          <p15:clr>
            <a:srgbClr val="A4A3A4"/>
          </p15:clr>
        </p15:guide>
        <p15:guide id="31" pos="5039" userDrawn="1">
          <p15:clr>
            <a:srgbClr val="A4A3A4"/>
          </p15:clr>
        </p15:guide>
        <p15:guide id="32" pos="5543" userDrawn="1">
          <p15:clr>
            <a:srgbClr val="A4A3A4"/>
          </p15:clr>
        </p15:guide>
        <p15:guide id="33" orient="horz" pos="3319" userDrawn="1">
          <p15:clr>
            <a:srgbClr val="A4A3A4"/>
          </p15:clr>
        </p15:guide>
        <p15:guide id="34" pos="5619" userDrawn="1">
          <p15:clr>
            <a:srgbClr val="A4A3A4"/>
          </p15:clr>
        </p15:guide>
        <p15:guide id="35" pos="6123" userDrawn="1">
          <p15:clr>
            <a:srgbClr val="A4A3A4"/>
          </p15:clr>
        </p15:guide>
        <p15:guide id="36" orient="horz" pos="3399" userDrawn="1">
          <p15:clr>
            <a:srgbClr val="A4A3A4"/>
          </p15:clr>
        </p15:guide>
        <p15:guide id="37" pos="6200" userDrawn="1">
          <p15:clr>
            <a:srgbClr val="A4A3A4"/>
          </p15:clr>
        </p15:guide>
        <p15:guide id="38" pos="6704" userDrawn="1">
          <p15:clr>
            <a:srgbClr val="A4A3A4"/>
          </p15:clr>
        </p15:guide>
        <p15:guide id="39" orient="horz" pos="3656" userDrawn="1">
          <p15:clr>
            <a:srgbClr val="F26B43"/>
          </p15:clr>
        </p15:guide>
        <p15:guide id="40" pos="6780" userDrawn="1">
          <p15:clr>
            <a:srgbClr val="A4A3A4"/>
          </p15:clr>
        </p15:guide>
        <p15:guide id="41" pos="7283" userDrawn="1">
          <p15:clr>
            <a:srgbClr val="F26B43"/>
          </p15:clr>
        </p15:guide>
        <p15:guide id="42" orient="horz" pos="3923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8" hidden="1">
            <a:extLst>
              <a:ext uri="{FF2B5EF4-FFF2-40B4-BE49-F238E27FC236}">
                <a16:creationId xmlns:a16="http://schemas.microsoft.com/office/drawing/2014/main" id="{BD74C2B0-B135-4F93-8A84-88552FEF5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3F5F56E4-CD36-5549-D7C1-4CFD12E9E4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black">
          <a:xfrm>
            <a:off x="630000" y="6223002"/>
            <a:ext cx="790813" cy="278776"/>
          </a:xfrm>
          <a:prstGeom prst="rect">
            <a:avLst/>
          </a:prstGeom>
        </p:spPr>
      </p:pic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2F017021-11EB-A1F4-9E1A-3CDF74C4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8799"/>
            <a:ext cx="10933113" cy="482125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5ADE03-8B57-4279-321F-B85D7F3A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85913"/>
            <a:ext cx="10933113" cy="42179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6, Title</a:t>
            </a:r>
          </a:p>
          <a:p>
            <a:pPr lvl="6"/>
            <a:r>
              <a:rPr lang="en-GB" noProof="0" dirty="0"/>
              <a:t>Level 7, Picture text</a:t>
            </a:r>
          </a:p>
          <a:p>
            <a:pPr lvl="7"/>
            <a:r>
              <a:rPr lang="en-GB" noProof="0" dirty="0"/>
              <a:t>Level 8,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4F812373-D396-9415-8530-3DC1CDD80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6840132-43B8-A56C-23A9-3C3068F8E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3250" y="6227535"/>
            <a:ext cx="798513" cy="298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58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66" r:id="rId5"/>
    <p:sldLayoutId id="2147483867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3600" b="1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7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8000" b="1" kern="1200" cap="all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96" userDrawn="1">
          <p15:clr>
            <a:srgbClr val="F26B43"/>
          </p15:clr>
        </p15:guide>
        <p15:guide id="4" orient="horz" pos="357" userDrawn="1">
          <p15:clr>
            <a:srgbClr val="F26B43"/>
          </p15:clr>
        </p15:guide>
        <p15:guide id="6" orient="horz" pos="662" userDrawn="1">
          <p15:clr>
            <a:srgbClr val="A4A3A4"/>
          </p15:clr>
        </p15:guide>
        <p15:guide id="7" pos="895" userDrawn="1">
          <p15:clr>
            <a:srgbClr val="A4A3A4"/>
          </p15:clr>
        </p15:guide>
        <p15:guide id="9" orient="horz" pos="920" userDrawn="1">
          <p15:clr>
            <a:srgbClr val="A4A3A4"/>
          </p15:clr>
        </p15:guide>
        <p15:guide id="10" pos="977" userDrawn="1">
          <p15:clr>
            <a:srgbClr val="A4A3A4"/>
          </p15:clr>
        </p15:guide>
        <p15:guide id="11" pos="1481" userDrawn="1">
          <p15:clr>
            <a:srgbClr val="A4A3A4"/>
          </p15:clr>
        </p15:guide>
        <p15:guide id="12" orient="horz" pos="999" userDrawn="1">
          <p15:clr>
            <a:srgbClr val="F26B43"/>
          </p15:clr>
        </p15:guide>
        <p15:guide id="13" pos="1549" userDrawn="1">
          <p15:clr>
            <a:srgbClr val="A4A3A4"/>
          </p15:clr>
        </p15:guide>
        <p15:guide id="14" pos="2061" userDrawn="1">
          <p15:clr>
            <a:srgbClr val="A4A3A4"/>
          </p15:clr>
        </p15:guide>
        <p15:guide id="15" orient="horz" pos="1520" userDrawn="1">
          <p15:clr>
            <a:srgbClr val="A4A3A4"/>
          </p15:clr>
        </p15:guide>
        <p15:guide id="16" pos="2137" userDrawn="1">
          <p15:clr>
            <a:srgbClr val="A4A3A4"/>
          </p15:clr>
        </p15:guide>
        <p15:guide id="17" pos="2641" userDrawn="1">
          <p15:clr>
            <a:srgbClr val="A4A3A4"/>
          </p15:clr>
        </p15:guide>
        <p15:guide id="18" orient="horz" pos="1600" userDrawn="1">
          <p15:clr>
            <a:srgbClr val="A4A3A4"/>
          </p15:clr>
        </p15:guide>
        <p15:guide id="19" pos="2718" userDrawn="1">
          <p15:clr>
            <a:srgbClr val="A4A3A4"/>
          </p15:clr>
        </p15:guide>
        <p15:guide id="20" pos="3222" userDrawn="1">
          <p15:clr>
            <a:srgbClr val="A4A3A4"/>
          </p15:clr>
        </p15:guide>
        <p15:guide id="21" orient="horz" pos="2119" userDrawn="1">
          <p15:clr>
            <a:srgbClr val="A4A3A4"/>
          </p15:clr>
        </p15:guide>
        <p15:guide id="22" pos="3298" userDrawn="1">
          <p15:clr>
            <a:srgbClr val="A4A3A4"/>
          </p15:clr>
        </p15:guide>
        <p15:guide id="23" pos="3802" userDrawn="1">
          <p15:clr>
            <a:srgbClr val="A4A3A4"/>
          </p15:clr>
        </p15:guide>
        <p15:guide id="24" orient="horz" pos="2199" userDrawn="1">
          <p15:clr>
            <a:srgbClr val="A4A3A4"/>
          </p15:clr>
        </p15:guide>
        <p15:guide id="25" pos="3878" userDrawn="1">
          <p15:clr>
            <a:srgbClr val="A4A3A4"/>
          </p15:clr>
        </p15:guide>
        <p15:guide id="26" pos="4382" userDrawn="1">
          <p15:clr>
            <a:srgbClr val="A4A3A4"/>
          </p15:clr>
        </p15:guide>
        <p15:guide id="27" orient="horz" pos="2719" userDrawn="1">
          <p15:clr>
            <a:srgbClr val="A4A3A4"/>
          </p15:clr>
        </p15:guide>
        <p15:guide id="28" pos="4459" userDrawn="1">
          <p15:clr>
            <a:srgbClr val="A4A3A4"/>
          </p15:clr>
        </p15:guide>
        <p15:guide id="29" pos="4963" userDrawn="1">
          <p15:clr>
            <a:srgbClr val="A4A3A4"/>
          </p15:clr>
        </p15:guide>
        <p15:guide id="30" orient="horz" pos="2799" userDrawn="1">
          <p15:clr>
            <a:srgbClr val="A4A3A4"/>
          </p15:clr>
        </p15:guide>
        <p15:guide id="31" pos="5039" userDrawn="1">
          <p15:clr>
            <a:srgbClr val="A4A3A4"/>
          </p15:clr>
        </p15:guide>
        <p15:guide id="32" pos="5543" userDrawn="1">
          <p15:clr>
            <a:srgbClr val="A4A3A4"/>
          </p15:clr>
        </p15:guide>
        <p15:guide id="33" orient="horz" pos="3319" userDrawn="1">
          <p15:clr>
            <a:srgbClr val="A4A3A4"/>
          </p15:clr>
        </p15:guide>
        <p15:guide id="34" pos="5619" userDrawn="1">
          <p15:clr>
            <a:srgbClr val="A4A3A4"/>
          </p15:clr>
        </p15:guide>
        <p15:guide id="35" pos="6123" userDrawn="1">
          <p15:clr>
            <a:srgbClr val="A4A3A4"/>
          </p15:clr>
        </p15:guide>
        <p15:guide id="36" orient="horz" pos="3399" userDrawn="1">
          <p15:clr>
            <a:srgbClr val="A4A3A4"/>
          </p15:clr>
        </p15:guide>
        <p15:guide id="37" pos="6200" userDrawn="1">
          <p15:clr>
            <a:srgbClr val="A4A3A4"/>
          </p15:clr>
        </p15:guide>
        <p15:guide id="38" pos="6704" userDrawn="1">
          <p15:clr>
            <a:srgbClr val="A4A3A4"/>
          </p15:clr>
        </p15:guide>
        <p15:guide id="39" orient="horz" pos="3656" userDrawn="1">
          <p15:clr>
            <a:srgbClr val="F26B43"/>
          </p15:clr>
        </p15:guide>
        <p15:guide id="40" pos="6780" userDrawn="1">
          <p15:clr>
            <a:srgbClr val="A4A3A4"/>
          </p15:clr>
        </p15:guide>
        <p15:guide id="41" pos="7283" userDrawn="1">
          <p15:clr>
            <a:srgbClr val="F26B43"/>
          </p15:clr>
        </p15:guide>
        <p15:guide id="42" orient="horz" pos="3923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8" hidden="1">
            <a:extLst>
              <a:ext uri="{FF2B5EF4-FFF2-40B4-BE49-F238E27FC236}">
                <a16:creationId xmlns:a16="http://schemas.microsoft.com/office/drawing/2014/main" id="{BD74C2B0-B135-4F93-8A84-88552FEF5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254DDA5C-606C-EFE3-4BBB-0131E7EDB6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630000" y="6223002"/>
            <a:ext cx="790813" cy="278776"/>
          </a:xfrm>
          <a:prstGeom prst="rect">
            <a:avLst/>
          </a:prstGeom>
        </p:spPr>
      </p:pic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ABBD53B9-7ED0-0293-834A-0D40F44F8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8799"/>
            <a:ext cx="10933113" cy="482125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C0C175-59C9-41EE-8312-E318D4521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85913"/>
            <a:ext cx="10933113" cy="42179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6, Title</a:t>
            </a:r>
          </a:p>
          <a:p>
            <a:pPr lvl="6"/>
            <a:r>
              <a:rPr lang="en-GB" noProof="0" dirty="0"/>
              <a:t>Level 7, Picture text</a:t>
            </a:r>
          </a:p>
          <a:p>
            <a:pPr lvl="7"/>
            <a:r>
              <a:rPr lang="en-GB" noProof="0" dirty="0"/>
              <a:t>Level 8,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CC208E7A-76ED-C443-00C7-ACAF583AB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99413" y="6227535"/>
            <a:ext cx="2642187" cy="298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CDE3FE1-408E-7136-B6A8-2CD558AB5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3250" y="6227535"/>
            <a:ext cx="798513" cy="298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30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3600" b="1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7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8000" b="1" kern="1200" cap="all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96" userDrawn="1">
          <p15:clr>
            <a:srgbClr val="F26B43"/>
          </p15:clr>
        </p15:guide>
        <p15:guide id="4" orient="horz" pos="359" userDrawn="1">
          <p15:clr>
            <a:srgbClr val="F26B43"/>
          </p15:clr>
        </p15:guide>
        <p15:guide id="6" orient="horz" pos="662" userDrawn="1">
          <p15:clr>
            <a:srgbClr val="A4A3A4"/>
          </p15:clr>
        </p15:guide>
        <p15:guide id="7" pos="895" userDrawn="1">
          <p15:clr>
            <a:srgbClr val="A4A3A4"/>
          </p15:clr>
        </p15:guide>
        <p15:guide id="9" orient="horz" pos="920" userDrawn="1">
          <p15:clr>
            <a:srgbClr val="A4A3A4"/>
          </p15:clr>
        </p15:guide>
        <p15:guide id="10" pos="977" userDrawn="1">
          <p15:clr>
            <a:srgbClr val="A4A3A4"/>
          </p15:clr>
        </p15:guide>
        <p15:guide id="11" pos="1481" userDrawn="1">
          <p15:clr>
            <a:srgbClr val="A4A3A4"/>
          </p15:clr>
        </p15:guide>
        <p15:guide id="12" orient="horz" pos="999" userDrawn="1">
          <p15:clr>
            <a:srgbClr val="F26B43"/>
          </p15:clr>
        </p15:guide>
        <p15:guide id="13" pos="1549" userDrawn="1">
          <p15:clr>
            <a:srgbClr val="A4A3A4"/>
          </p15:clr>
        </p15:guide>
        <p15:guide id="14" pos="2061" userDrawn="1">
          <p15:clr>
            <a:srgbClr val="A4A3A4"/>
          </p15:clr>
        </p15:guide>
        <p15:guide id="15" orient="horz" pos="1520" userDrawn="1">
          <p15:clr>
            <a:srgbClr val="A4A3A4"/>
          </p15:clr>
        </p15:guide>
        <p15:guide id="16" pos="2137" userDrawn="1">
          <p15:clr>
            <a:srgbClr val="A4A3A4"/>
          </p15:clr>
        </p15:guide>
        <p15:guide id="17" pos="2641" userDrawn="1">
          <p15:clr>
            <a:srgbClr val="A4A3A4"/>
          </p15:clr>
        </p15:guide>
        <p15:guide id="18" orient="horz" pos="1600" userDrawn="1">
          <p15:clr>
            <a:srgbClr val="A4A3A4"/>
          </p15:clr>
        </p15:guide>
        <p15:guide id="19" pos="2718" userDrawn="1">
          <p15:clr>
            <a:srgbClr val="A4A3A4"/>
          </p15:clr>
        </p15:guide>
        <p15:guide id="20" pos="3222" userDrawn="1">
          <p15:clr>
            <a:srgbClr val="A4A3A4"/>
          </p15:clr>
        </p15:guide>
        <p15:guide id="21" orient="horz" pos="2119" userDrawn="1">
          <p15:clr>
            <a:srgbClr val="A4A3A4"/>
          </p15:clr>
        </p15:guide>
        <p15:guide id="22" pos="3298" userDrawn="1">
          <p15:clr>
            <a:srgbClr val="A4A3A4"/>
          </p15:clr>
        </p15:guide>
        <p15:guide id="23" pos="3802" userDrawn="1">
          <p15:clr>
            <a:srgbClr val="A4A3A4"/>
          </p15:clr>
        </p15:guide>
        <p15:guide id="24" orient="horz" pos="2199" userDrawn="1">
          <p15:clr>
            <a:srgbClr val="A4A3A4"/>
          </p15:clr>
        </p15:guide>
        <p15:guide id="25" pos="3878" userDrawn="1">
          <p15:clr>
            <a:srgbClr val="A4A3A4"/>
          </p15:clr>
        </p15:guide>
        <p15:guide id="26" pos="4382" userDrawn="1">
          <p15:clr>
            <a:srgbClr val="A4A3A4"/>
          </p15:clr>
        </p15:guide>
        <p15:guide id="27" orient="horz" pos="2719" userDrawn="1">
          <p15:clr>
            <a:srgbClr val="A4A3A4"/>
          </p15:clr>
        </p15:guide>
        <p15:guide id="28" pos="4459" userDrawn="1">
          <p15:clr>
            <a:srgbClr val="A4A3A4"/>
          </p15:clr>
        </p15:guide>
        <p15:guide id="29" pos="4963" userDrawn="1">
          <p15:clr>
            <a:srgbClr val="A4A3A4"/>
          </p15:clr>
        </p15:guide>
        <p15:guide id="30" orient="horz" pos="2799" userDrawn="1">
          <p15:clr>
            <a:srgbClr val="A4A3A4"/>
          </p15:clr>
        </p15:guide>
        <p15:guide id="31" pos="5039" userDrawn="1">
          <p15:clr>
            <a:srgbClr val="A4A3A4"/>
          </p15:clr>
        </p15:guide>
        <p15:guide id="32" pos="5543" userDrawn="1">
          <p15:clr>
            <a:srgbClr val="A4A3A4"/>
          </p15:clr>
        </p15:guide>
        <p15:guide id="33" orient="horz" pos="3319" userDrawn="1">
          <p15:clr>
            <a:srgbClr val="A4A3A4"/>
          </p15:clr>
        </p15:guide>
        <p15:guide id="34" pos="5619" userDrawn="1">
          <p15:clr>
            <a:srgbClr val="A4A3A4"/>
          </p15:clr>
        </p15:guide>
        <p15:guide id="35" pos="6123" userDrawn="1">
          <p15:clr>
            <a:srgbClr val="A4A3A4"/>
          </p15:clr>
        </p15:guide>
        <p15:guide id="36" orient="horz" pos="3399" userDrawn="1">
          <p15:clr>
            <a:srgbClr val="A4A3A4"/>
          </p15:clr>
        </p15:guide>
        <p15:guide id="37" pos="6200" userDrawn="1">
          <p15:clr>
            <a:srgbClr val="A4A3A4"/>
          </p15:clr>
        </p15:guide>
        <p15:guide id="38" pos="6704" userDrawn="1">
          <p15:clr>
            <a:srgbClr val="A4A3A4"/>
          </p15:clr>
        </p15:guide>
        <p15:guide id="39" orient="horz" pos="3656" userDrawn="1">
          <p15:clr>
            <a:srgbClr val="F26B43"/>
          </p15:clr>
        </p15:guide>
        <p15:guide id="40" pos="6780" userDrawn="1">
          <p15:clr>
            <a:srgbClr val="A4A3A4"/>
          </p15:clr>
        </p15:guide>
        <p15:guide id="41" pos="7283" userDrawn="1">
          <p15:clr>
            <a:srgbClr val="F26B43"/>
          </p15:clr>
        </p15:guide>
        <p15:guide id="42" orient="horz" pos="392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3.png"/><Relationship Id="rId3" Type="http://schemas.openxmlformats.org/officeDocument/2006/relationships/image" Target="../media/image59.png"/><Relationship Id="rId21" Type="http://schemas.openxmlformats.org/officeDocument/2006/relationships/image" Target="../media/image7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image" Target="../media/image58.png"/><Relationship Id="rId16" Type="http://schemas.openxmlformats.org/officeDocument/2006/relationships/image" Target="../media/image71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5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.cbs.dk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3BD868EA-BD62-4864-9079-F1CFD61628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FF2D47F-9F49-C272-5937-6D47AC7EE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Tips &amp; graphics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D807354-51B5-2377-A9E2-222845A75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for the CBS PowerPoint template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8FE59E-B7E5-4F03-478B-A47CA32089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EBDB6B-20B9-0ECB-11E5-16C62818C2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45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gradient&#10;&#10;Description automatically generated">
            <a:extLst>
              <a:ext uri="{FF2B5EF4-FFF2-40B4-BE49-F238E27FC236}">
                <a16:creationId xmlns:a16="http://schemas.microsoft.com/office/drawing/2014/main" id="{15C96E99-99FD-536D-15A2-9973DA2C4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EF065F-B36A-EA7F-F6FD-1955983F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Transformation 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FCABD1-E2C0-86D3-1E00-5C410049E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5275"/>
            <a:ext cx="5007600" cy="4082400"/>
          </a:xfrm>
        </p:spPr>
        <p:txBody>
          <a:bodyPr/>
          <a:lstStyle/>
          <a:p>
            <a:r>
              <a:rPr lang="en-DK" dirty="0"/>
              <a:t>You can download gradient  backgrounds in the designguide </a:t>
            </a:r>
          </a:p>
          <a:p>
            <a:r>
              <a:rPr lang="en-DK" dirty="0"/>
              <a:t>The gradients come in three diffent colours and six shapes</a:t>
            </a:r>
          </a:p>
          <a:p>
            <a:pPr marL="0" indent="0">
              <a:buNone/>
            </a:pPr>
            <a:endParaRPr lang="en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A340A-2F7B-7D20-00C2-42374A515C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698B99E6-FC25-977A-84C8-B9CF424028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718" y="1941450"/>
            <a:ext cx="5386045" cy="3327463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B41D2096-C8FD-C635-0324-2E8C15C044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227535"/>
            <a:ext cx="790237" cy="2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7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A7AE19-0665-7BBD-3CE2-38B61E76E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EF065F-B36A-EA7F-F6FD-1955983F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Transformation 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A340A-2F7B-7D20-00C2-42374A515C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17B32BC7-24DC-9609-6AFE-AAE909CEFC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227535"/>
            <a:ext cx="790237" cy="2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5DA7AE19-0665-7BBD-3CE2-38B61E76E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EF065F-B36A-EA7F-F6FD-1955983F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Transformation 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A340A-2F7B-7D20-00C2-42374A515C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17B32BC7-24DC-9609-6AFE-AAE909CEFC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227535"/>
            <a:ext cx="790237" cy="2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C96E99-99FD-536D-15A2-9973DA2C4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EF065F-B36A-EA7F-F6FD-1955983F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Transformation 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A340A-2F7B-7D20-00C2-42374A515C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17B32BC7-24DC-9609-6AFE-AAE909CEFC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227535"/>
            <a:ext cx="790237" cy="2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5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C96E99-99FD-536D-15A2-9973DA2C4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EF065F-B36A-EA7F-F6FD-1955983F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Transformation 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A340A-2F7B-7D20-00C2-42374A515C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17B32BC7-24DC-9609-6AFE-AAE909CEFC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227535"/>
            <a:ext cx="790237" cy="2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4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C96E99-99FD-536D-15A2-9973DA2C4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EF065F-B36A-EA7F-F6FD-1955983F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Transformation 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A340A-2F7B-7D20-00C2-42374A515C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17B32BC7-24DC-9609-6AFE-AAE909CEFC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227535"/>
            <a:ext cx="790237" cy="2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3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ECD2-D66F-D7A0-C8F0-3BB7610F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Illustrations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B5719-CA77-F40A-7370-58373F617D1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DK" dirty="0"/>
              <a:t>Can also be downloaded from design.cbs.dk as .ai-files, png or svg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4BC26-5AA1-1538-9BEA-7024C8D7710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D4C65-9759-848F-E84B-5C574C3B54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5980" y="2354383"/>
            <a:ext cx="587177" cy="1716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8CFC8C-BAE5-B578-4062-687057A38A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682" y="2354383"/>
            <a:ext cx="725021" cy="1716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B31C00-40C6-3F39-A213-6E76E6AA6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4298" y="2354383"/>
            <a:ext cx="1609591" cy="1716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01B13A-DC8A-6FFA-0A6A-AC9EC83687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390" y="4283002"/>
            <a:ext cx="973080" cy="17167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085DE6-1C91-116E-F66C-43DF6756E4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7620" y="2412110"/>
            <a:ext cx="1394547" cy="17167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5FA73B-2367-C660-1DA6-5F02B13337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9710" y="1555818"/>
            <a:ext cx="1373081" cy="8668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9C021D-B157-B4FC-39AB-FEFBC8D3A5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3753" y="1225446"/>
            <a:ext cx="1699083" cy="13005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E6FA78-7D20-75D4-9CC5-B631488BFA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116" y="2712397"/>
            <a:ext cx="1945683" cy="13486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8F442D-5667-83E2-06AE-14957719C71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1586" y="4283002"/>
            <a:ext cx="1167194" cy="17167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AF247D-39DA-5F00-768E-873AB83E7D7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0043" y="4071162"/>
            <a:ext cx="1020087" cy="19815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63745-4E89-13B6-29DC-1CD8DDABDB4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4101" y="2651334"/>
            <a:ext cx="1945681" cy="14097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A3F31A-C9E0-9604-DA1C-807DA4D8AEF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080" y="2408050"/>
            <a:ext cx="1269994" cy="1716778"/>
          </a:xfrm>
          <a:prstGeom prst="rect">
            <a:avLst/>
          </a:prstGeom>
        </p:spPr>
      </p:pic>
      <p:pic>
        <p:nvPicPr>
          <p:cNvPr id="30" name="Picture 29" descr="A green and black cartoon&#10;&#10;Description automatically generated with medium confidence">
            <a:extLst>
              <a:ext uri="{FF2B5EF4-FFF2-40B4-BE49-F238E27FC236}">
                <a16:creationId xmlns:a16="http://schemas.microsoft.com/office/drawing/2014/main" id="{F13CFA80-6E8E-5D7C-D1F1-1B7EB25F3E5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20" y="2408050"/>
            <a:ext cx="683565" cy="17167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FB5C7F-7D07-2E60-91C4-C79B80570A6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116" y="4283001"/>
            <a:ext cx="682849" cy="171677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CC64FB6-CA8F-631D-AF6A-38D7F70D258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4064" y="4283000"/>
            <a:ext cx="784813" cy="17167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93D593-2AB1-9D52-66BC-0D199EB5B68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3158" y="4293676"/>
            <a:ext cx="749223" cy="16954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F528F72-464F-3880-75FF-CFD585794D0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0711" y="4272323"/>
            <a:ext cx="750757" cy="17167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3FC212A-ECEB-946A-A654-8C8162982185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7281" y="4955353"/>
            <a:ext cx="691278" cy="100290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E3BC979-23B5-E11A-A237-3A2BF99B1C32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7308" y="4955354"/>
            <a:ext cx="775387" cy="10029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A7676B8-5611-E15A-FFEC-EBB58E90B242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6680" y="4283000"/>
            <a:ext cx="1416110" cy="16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08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ECD2-D66F-D7A0-C8F0-3BB7610F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Illustrations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B5719-CA77-F40A-7370-58373F617D1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DK" dirty="0"/>
              <a:t>Can also be downloaded from design.cbs.dk as .ai-files, png or svg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4BC26-5AA1-1538-9BEA-7024C8D771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763250" y="6005866"/>
            <a:ext cx="798513" cy="29880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 descr="A cartoon of a person holding a book&#10;&#10;Description automatically generated">
            <a:extLst>
              <a:ext uri="{FF2B5EF4-FFF2-40B4-BE49-F238E27FC236}">
                <a16:creationId xmlns:a16="http://schemas.microsoft.com/office/drawing/2014/main" id="{32AD4C65-9759-848F-E84B-5C574C3B54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980" y="2354383"/>
            <a:ext cx="587178" cy="1716779"/>
          </a:xfrm>
          <a:prstGeom prst="rect">
            <a:avLst/>
          </a:prstGeom>
        </p:spPr>
      </p:pic>
      <p:pic>
        <p:nvPicPr>
          <p:cNvPr id="8" name="Picture 7" descr="A black background with a green object&#10;&#10;Description automatically generated">
            <a:extLst>
              <a:ext uri="{FF2B5EF4-FFF2-40B4-BE49-F238E27FC236}">
                <a16:creationId xmlns:a16="http://schemas.microsoft.com/office/drawing/2014/main" id="{3E8CFC8C-BAE5-B578-4062-687057A38A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682" y="2354383"/>
            <a:ext cx="725022" cy="1716779"/>
          </a:xfrm>
          <a:prstGeom prst="rect">
            <a:avLst/>
          </a:prstGeom>
        </p:spPr>
      </p:pic>
      <p:pic>
        <p:nvPicPr>
          <p:cNvPr id="10" name="Picture 9" descr="A person standing in front of a white board&#10;&#10;Description automatically generated">
            <a:extLst>
              <a:ext uri="{FF2B5EF4-FFF2-40B4-BE49-F238E27FC236}">
                <a16:creationId xmlns:a16="http://schemas.microsoft.com/office/drawing/2014/main" id="{C3B31C00-40C6-3F39-A213-6E76E6AA6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298" y="2354383"/>
            <a:ext cx="1609592" cy="1716779"/>
          </a:xfrm>
          <a:prstGeom prst="rect">
            <a:avLst/>
          </a:prstGeom>
        </p:spPr>
      </p:pic>
      <p:pic>
        <p:nvPicPr>
          <p:cNvPr id="12" name="Picture 11" descr="A cartoon of a person in a green dress&#10;&#10;Description automatically generated">
            <a:extLst>
              <a:ext uri="{FF2B5EF4-FFF2-40B4-BE49-F238E27FC236}">
                <a16:creationId xmlns:a16="http://schemas.microsoft.com/office/drawing/2014/main" id="{4801B13A-DC8A-6FFA-0A6A-AC9EC83687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90" y="4283002"/>
            <a:ext cx="973081" cy="1716779"/>
          </a:xfrm>
          <a:prstGeom prst="rect">
            <a:avLst/>
          </a:prstGeom>
        </p:spPr>
      </p:pic>
      <p:pic>
        <p:nvPicPr>
          <p:cNvPr id="14" name="Picture 13" descr="A cartoon of a person with arms out&#10;&#10;Description automatically generated">
            <a:extLst>
              <a:ext uri="{FF2B5EF4-FFF2-40B4-BE49-F238E27FC236}">
                <a16:creationId xmlns:a16="http://schemas.microsoft.com/office/drawing/2014/main" id="{A0085DE6-1C91-116E-F66C-43DF6756E4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620" y="2412110"/>
            <a:ext cx="1394548" cy="1716779"/>
          </a:xfrm>
          <a:prstGeom prst="rect">
            <a:avLst/>
          </a:prstGeom>
        </p:spPr>
      </p:pic>
      <p:pic>
        <p:nvPicPr>
          <p:cNvPr id="16" name="Picture 15" descr="A cartoon of a person clapping&#10;&#10;Description automatically generated">
            <a:extLst>
              <a:ext uri="{FF2B5EF4-FFF2-40B4-BE49-F238E27FC236}">
                <a16:creationId xmlns:a16="http://schemas.microsoft.com/office/drawing/2014/main" id="{085FA73B-2367-C660-1DA6-5F02B13337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710" y="1555818"/>
            <a:ext cx="1373081" cy="866890"/>
          </a:xfrm>
          <a:prstGeom prst="rect">
            <a:avLst/>
          </a:prstGeom>
        </p:spPr>
      </p:pic>
      <p:pic>
        <p:nvPicPr>
          <p:cNvPr id="18" name="Picture 17" descr="A person sitting on a black background&#10;&#10;Description automatically generated">
            <a:extLst>
              <a:ext uri="{FF2B5EF4-FFF2-40B4-BE49-F238E27FC236}">
                <a16:creationId xmlns:a16="http://schemas.microsoft.com/office/drawing/2014/main" id="{D69C021D-B157-B4FC-39AB-FEFBC8D3A5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753" y="1225446"/>
            <a:ext cx="1699084" cy="1300555"/>
          </a:xfrm>
          <a:prstGeom prst="rect">
            <a:avLst/>
          </a:prstGeom>
        </p:spPr>
      </p:pic>
      <p:pic>
        <p:nvPicPr>
          <p:cNvPr id="20" name="Picture 19" descr="A person sitting on a black background&#10;&#10;Description automatically generated">
            <a:extLst>
              <a:ext uri="{FF2B5EF4-FFF2-40B4-BE49-F238E27FC236}">
                <a16:creationId xmlns:a16="http://schemas.microsoft.com/office/drawing/2014/main" id="{1DE6FA78-7D20-75D4-9CC5-B631488BFA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116" y="2712397"/>
            <a:ext cx="1945683" cy="1348672"/>
          </a:xfrm>
          <a:prstGeom prst="rect">
            <a:avLst/>
          </a:prstGeom>
        </p:spPr>
      </p:pic>
      <p:pic>
        <p:nvPicPr>
          <p:cNvPr id="22" name="Picture 21" descr="A cartoon of a person walking&#10;&#10;Description automatically generated">
            <a:extLst>
              <a:ext uri="{FF2B5EF4-FFF2-40B4-BE49-F238E27FC236}">
                <a16:creationId xmlns:a16="http://schemas.microsoft.com/office/drawing/2014/main" id="{748F442D-5667-83E2-06AE-14957719C71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6" y="4283002"/>
            <a:ext cx="1167195" cy="1716779"/>
          </a:xfrm>
          <a:prstGeom prst="rect">
            <a:avLst/>
          </a:prstGeom>
        </p:spPr>
      </p:pic>
      <p:pic>
        <p:nvPicPr>
          <p:cNvPr id="24" name="Picture 23" descr="A blue and green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0AF247D-39DA-5F00-768E-873AB83E7D7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043" y="4071162"/>
            <a:ext cx="1020088" cy="1981570"/>
          </a:xfrm>
          <a:prstGeom prst="rect">
            <a:avLst/>
          </a:prstGeom>
        </p:spPr>
      </p:pic>
      <p:pic>
        <p:nvPicPr>
          <p:cNvPr id="26" name="Picture 25" descr="A person holding a book and a computer&#10;&#10;Description automatically generated">
            <a:extLst>
              <a:ext uri="{FF2B5EF4-FFF2-40B4-BE49-F238E27FC236}">
                <a16:creationId xmlns:a16="http://schemas.microsoft.com/office/drawing/2014/main" id="{43463745-4E89-13B6-29DC-1CD8DDABDB4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100" y="2651334"/>
            <a:ext cx="1945683" cy="1409735"/>
          </a:xfrm>
          <a:prstGeom prst="rect">
            <a:avLst/>
          </a:prstGeom>
        </p:spPr>
      </p:pic>
      <p:pic>
        <p:nvPicPr>
          <p:cNvPr id="28" name="Picture 27" descr="A person wearing a tie and tie&#10;&#10;Description automatically generated">
            <a:extLst>
              <a:ext uri="{FF2B5EF4-FFF2-40B4-BE49-F238E27FC236}">
                <a16:creationId xmlns:a16="http://schemas.microsoft.com/office/drawing/2014/main" id="{3BA3F31A-C9E0-9604-DA1C-807DA4D8AEF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080" y="2408050"/>
            <a:ext cx="1269994" cy="1716779"/>
          </a:xfrm>
          <a:prstGeom prst="rect">
            <a:avLst/>
          </a:prstGeom>
        </p:spPr>
      </p:pic>
      <p:pic>
        <p:nvPicPr>
          <p:cNvPr id="30" name="Picture 29" descr="A green and black cartoon&#10;&#10;Description automatically generated with medium confidence">
            <a:extLst>
              <a:ext uri="{FF2B5EF4-FFF2-40B4-BE49-F238E27FC236}">
                <a16:creationId xmlns:a16="http://schemas.microsoft.com/office/drawing/2014/main" id="{F13CFA80-6E8E-5D7C-D1F1-1B7EB25F3E5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20" y="2408050"/>
            <a:ext cx="683565" cy="1716779"/>
          </a:xfrm>
          <a:prstGeom prst="rect">
            <a:avLst/>
          </a:prstGeom>
        </p:spPr>
      </p:pic>
      <p:pic>
        <p:nvPicPr>
          <p:cNvPr id="32" name="Picture 31" descr="A person in a blue dress holding a piece of paper&#10;&#10;Description automatically generated">
            <a:extLst>
              <a:ext uri="{FF2B5EF4-FFF2-40B4-BE49-F238E27FC236}">
                <a16:creationId xmlns:a16="http://schemas.microsoft.com/office/drawing/2014/main" id="{12FB5C7F-7D07-2E60-91C4-C79B80570A6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116" y="4283001"/>
            <a:ext cx="682850" cy="1716779"/>
          </a:xfrm>
          <a:prstGeom prst="rect">
            <a:avLst/>
          </a:prstGeom>
        </p:spPr>
      </p:pic>
      <p:pic>
        <p:nvPicPr>
          <p:cNvPr id="34" name="Picture 33" descr="A cartoon of a person&#10;&#10;Description automatically generated">
            <a:extLst>
              <a:ext uri="{FF2B5EF4-FFF2-40B4-BE49-F238E27FC236}">
                <a16:creationId xmlns:a16="http://schemas.microsoft.com/office/drawing/2014/main" id="{8CC64FB6-CA8F-631D-AF6A-38D7F70D258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064" y="4283000"/>
            <a:ext cx="784813" cy="1716779"/>
          </a:xfrm>
          <a:prstGeom prst="rect">
            <a:avLst/>
          </a:prstGeom>
        </p:spPr>
      </p:pic>
      <p:pic>
        <p:nvPicPr>
          <p:cNvPr id="36" name="Picture 35" descr="A person carrying a backpack&#10;&#10;Description automatically generated">
            <a:extLst>
              <a:ext uri="{FF2B5EF4-FFF2-40B4-BE49-F238E27FC236}">
                <a16:creationId xmlns:a16="http://schemas.microsoft.com/office/drawing/2014/main" id="{8C93D593-2AB1-9D52-66BC-0D199EB5B68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158" y="4293676"/>
            <a:ext cx="749224" cy="1695426"/>
          </a:xfrm>
          <a:prstGeom prst="rect">
            <a:avLst/>
          </a:prstGeom>
        </p:spPr>
      </p:pic>
      <p:pic>
        <p:nvPicPr>
          <p:cNvPr id="38" name="Picture 37" descr="A cartoon of a person in a green skirt&#10;&#10;Description automatically generated">
            <a:extLst>
              <a:ext uri="{FF2B5EF4-FFF2-40B4-BE49-F238E27FC236}">
                <a16:creationId xmlns:a16="http://schemas.microsoft.com/office/drawing/2014/main" id="{9F528F72-464F-3880-75FF-CFD585794D0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711" y="4272323"/>
            <a:ext cx="750757" cy="1716779"/>
          </a:xfrm>
          <a:prstGeom prst="rect">
            <a:avLst/>
          </a:prstGeom>
        </p:spPr>
      </p:pic>
      <p:pic>
        <p:nvPicPr>
          <p:cNvPr id="40" name="Picture 39" descr="A person sitting with his computer&#10;&#10;Description automatically generated">
            <a:extLst>
              <a:ext uri="{FF2B5EF4-FFF2-40B4-BE49-F238E27FC236}">
                <a16:creationId xmlns:a16="http://schemas.microsoft.com/office/drawing/2014/main" id="{33FC212A-ECEB-946A-A654-8C8162982185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281" y="4955353"/>
            <a:ext cx="691279" cy="1002908"/>
          </a:xfrm>
          <a:prstGeom prst="rect">
            <a:avLst/>
          </a:prstGeom>
        </p:spPr>
      </p:pic>
      <p:pic>
        <p:nvPicPr>
          <p:cNvPr id="42" name="Picture 41" descr="A cartoon of a person holding a computer&#10;&#10;Description automatically generated">
            <a:extLst>
              <a:ext uri="{FF2B5EF4-FFF2-40B4-BE49-F238E27FC236}">
                <a16:creationId xmlns:a16="http://schemas.microsoft.com/office/drawing/2014/main" id="{9E3BC979-23B5-E11A-A237-3A2BF99B1C32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308" y="4955354"/>
            <a:ext cx="775387" cy="1002907"/>
          </a:xfrm>
          <a:prstGeom prst="rect">
            <a:avLst/>
          </a:prstGeom>
        </p:spPr>
      </p:pic>
      <p:pic>
        <p:nvPicPr>
          <p:cNvPr id="44" name="Picture 43" descr="A person jumping in the air&#10;&#10;Description automatically generated">
            <a:extLst>
              <a:ext uri="{FF2B5EF4-FFF2-40B4-BE49-F238E27FC236}">
                <a16:creationId xmlns:a16="http://schemas.microsoft.com/office/drawing/2014/main" id="{0A7676B8-5611-E15A-FFEC-EBB58E90B242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679" y="4283000"/>
            <a:ext cx="1416112" cy="16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63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7424B1-9F28-C0B5-633A-405B08C7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8799"/>
            <a:ext cx="4205791" cy="482125"/>
          </a:xfrm>
        </p:spPr>
        <p:txBody>
          <a:bodyPr/>
          <a:lstStyle/>
          <a:p>
            <a:r>
              <a:rPr lang="en-DK" dirty="0"/>
              <a:t>Årshjul / Annual wheel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3B03595-FE0E-873D-FB4B-11731DEAE40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30000" y="1050925"/>
            <a:ext cx="2122436" cy="409575"/>
          </a:xfrm>
        </p:spPr>
        <p:txBody>
          <a:bodyPr/>
          <a:lstStyle/>
          <a:p>
            <a:endParaRPr lang="en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F4EF4-8D3C-4E11-BD76-DF1A3664D4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39F3C4-FB28-B91B-EB54-C4498BE143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0646" y="883752"/>
            <a:ext cx="5169118" cy="51691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C40045-A675-CEBE-B4D3-8FDED50F02B5}"/>
              </a:ext>
            </a:extLst>
          </p:cNvPr>
          <p:cNvSpPr txBox="1"/>
          <p:nvPr/>
        </p:nvSpPr>
        <p:spPr>
          <a:xfrm>
            <a:off x="4834442" y="2875002"/>
            <a:ext cx="252152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  <a:buSzPct val="80000"/>
            </a:pPr>
            <a:r>
              <a:rPr lang="en-DK" sz="7200" b="1" dirty="0">
                <a:solidFill>
                  <a:schemeClr val="accent1"/>
                </a:solidFill>
                <a:latin typeface="CBS NEW" panose="02000506080000020004" pitchFamily="2" charset="0"/>
              </a:rPr>
              <a:t>2023</a:t>
            </a:r>
          </a:p>
        </p:txBody>
      </p:sp>
      <p:sp>
        <p:nvSpPr>
          <p:cNvPr id="8" name="Line Callout 2 (No Border) 7">
            <a:extLst>
              <a:ext uri="{FF2B5EF4-FFF2-40B4-BE49-F238E27FC236}">
                <a16:creationId xmlns:a16="http://schemas.microsoft.com/office/drawing/2014/main" id="{A7FE6F00-C336-66E3-F8D1-7D1375B50010}"/>
              </a:ext>
            </a:extLst>
          </p:cNvPr>
          <p:cNvSpPr/>
          <p:nvPr/>
        </p:nvSpPr>
        <p:spPr>
          <a:xfrm>
            <a:off x="9300579" y="774956"/>
            <a:ext cx="1383957" cy="551935"/>
          </a:xfrm>
          <a:prstGeom prst="callout2">
            <a:avLst>
              <a:gd name="adj1" fmla="val 18750"/>
              <a:gd name="adj2" fmla="val -8333"/>
              <a:gd name="adj3" fmla="val 21735"/>
              <a:gd name="adj4" fmla="val -145833"/>
              <a:gd name="adj5" fmla="val 90112"/>
              <a:gd name="adj6" fmla="val -160356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400"/>
              </a:spcAft>
            </a:pPr>
            <a:r>
              <a:rPr lang="en-DK" sz="1400" b="1" noProof="0" dirty="0">
                <a:solidFill>
                  <a:schemeClr val="accent1"/>
                </a:solidFill>
              </a:rPr>
              <a:t>Headline</a:t>
            </a:r>
          </a:p>
          <a:p>
            <a:pPr>
              <a:spcAft>
                <a:spcPts val="400"/>
              </a:spcAft>
            </a:pPr>
            <a:r>
              <a:rPr lang="en-DK" sz="1400" dirty="0">
                <a:solidFill>
                  <a:schemeClr val="accent1"/>
                </a:solidFill>
              </a:rPr>
              <a:t>Text here</a:t>
            </a:r>
            <a:endParaRPr lang="en-DK" sz="1400" noProof="0" dirty="0">
              <a:solidFill>
                <a:schemeClr val="accent1"/>
              </a:solidFill>
            </a:endParaRPr>
          </a:p>
        </p:txBody>
      </p:sp>
      <p:sp>
        <p:nvSpPr>
          <p:cNvPr id="14" name="Line Callout 2 (No Border) 13">
            <a:extLst>
              <a:ext uri="{FF2B5EF4-FFF2-40B4-BE49-F238E27FC236}">
                <a16:creationId xmlns:a16="http://schemas.microsoft.com/office/drawing/2014/main" id="{2A1F4CC6-273B-4AD8-776B-0C3A7F336641}"/>
              </a:ext>
            </a:extLst>
          </p:cNvPr>
          <p:cNvSpPr/>
          <p:nvPr/>
        </p:nvSpPr>
        <p:spPr>
          <a:xfrm>
            <a:off x="9300580" y="2208340"/>
            <a:ext cx="1383957" cy="551935"/>
          </a:xfrm>
          <a:prstGeom prst="callout2">
            <a:avLst>
              <a:gd name="adj1" fmla="val 18750"/>
              <a:gd name="adj2" fmla="val -8333"/>
              <a:gd name="adj3" fmla="val 20243"/>
              <a:gd name="adj4" fmla="val -42857"/>
              <a:gd name="adj5" fmla="val 57276"/>
              <a:gd name="adj6" fmla="val -71666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400"/>
              </a:spcAft>
            </a:pPr>
            <a:r>
              <a:rPr lang="en-DK" sz="1400" b="1" noProof="0" dirty="0">
                <a:solidFill>
                  <a:schemeClr val="accent1"/>
                </a:solidFill>
              </a:rPr>
              <a:t>Headline</a:t>
            </a:r>
          </a:p>
          <a:p>
            <a:pPr>
              <a:spcAft>
                <a:spcPts val="400"/>
              </a:spcAft>
            </a:pPr>
            <a:r>
              <a:rPr lang="en-DK" sz="1400" dirty="0">
                <a:solidFill>
                  <a:schemeClr val="accent1"/>
                </a:solidFill>
              </a:rPr>
              <a:t>Text here</a:t>
            </a:r>
            <a:endParaRPr lang="en-DK" sz="1400" noProof="0" dirty="0">
              <a:solidFill>
                <a:schemeClr val="accent1"/>
              </a:solidFill>
            </a:endParaRPr>
          </a:p>
        </p:txBody>
      </p:sp>
      <p:sp>
        <p:nvSpPr>
          <p:cNvPr id="16" name="Line Callout 2 (No Border) 15">
            <a:extLst>
              <a:ext uri="{FF2B5EF4-FFF2-40B4-BE49-F238E27FC236}">
                <a16:creationId xmlns:a16="http://schemas.microsoft.com/office/drawing/2014/main" id="{D3042AE7-9771-9C8B-D448-402AD98DEB80}"/>
              </a:ext>
            </a:extLst>
          </p:cNvPr>
          <p:cNvSpPr/>
          <p:nvPr/>
        </p:nvSpPr>
        <p:spPr>
          <a:xfrm>
            <a:off x="1045717" y="2715753"/>
            <a:ext cx="1383957" cy="551935"/>
          </a:xfrm>
          <a:prstGeom prst="callout2">
            <a:avLst>
              <a:gd name="adj1" fmla="val 21734"/>
              <a:gd name="adj2" fmla="val 107143"/>
              <a:gd name="adj3" fmla="val 23228"/>
              <a:gd name="adj4" fmla="val 160713"/>
              <a:gd name="adj5" fmla="val 48321"/>
              <a:gd name="adj6" fmla="val 20392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spcAft>
                <a:spcPts val="400"/>
              </a:spcAft>
            </a:pPr>
            <a:r>
              <a:rPr lang="en-DK" sz="1400" b="1" noProof="0" dirty="0">
                <a:solidFill>
                  <a:schemeClr val="accent1"/>
                </a:solidFill>
              </a:rPr>
              <a:t>Headline</a:t>
            </a:r>
          </a:p>
          <a:p>
            <a:pPr algn="r">
              <a:spcAft>
                <a:spcPts val="400"/>
              </a:spcAft>
            </a:pPr>
            <a:r>
              <a:rPr lang="en-DK" sz="1400" dirty="0">
                <a:solidFill>
                  <a:schemeClr val="accent1"/>
                </a:solidFill>
              </a:rPr>
              <a:t>Text here</a:t>
            </a:r>
            <a:endParaRPr lang="en-DK" sz="1400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4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20F7FB60-F6BF-E317-BA6E-645C2F61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60A19-2E53-CA21-5FB8-B3416DCD382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DK" sz="1400" dirty="0"/>
              <a:t>Tidslinje / Timeline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1328737-ED9D-AAF4-9D34-7A1F22534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28709"/>
              </p:ext>
            </p:extLst>
          </p:nvPr>
        </p:nvGraphicFramePr>
        <p:xfrm>
          <a:off x="628650" y="2031138"/>
          <a:ext cx="10382248" cy="243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97781">
                  <a:extLst>
                    <a:ext uri="{9D8B030D-6E8A-4147-A177-3AD203B41FA5}">
                      <a16:colId xmlns:a16="http://schemas.microsoft.com/office/drawing/2014/main" val="2540758160"/>
                    </a:ext>
                  </a:extLst>
                </a:gridCol>
                <a:gridCol w="1297781">
                  <a:extLst>
                    <a:ext uri="{9D8B030D-6E8A-4147-A177-3AD203B41FA5}">
                      <a16:colId xmlns:a16="http://schemas.microsoft.com/office/drawing/2014/main" val="1119965854"/>
                    </a:ext>
                  </a:extLst>
                </a:gridCol>
                <a:gridCol w="1297781">
                  <a:extLst>
                    <a:ext uri="{9D8B030D-6E8A-4147-A177-3AD203B41FA5}">
                      <a16:colId xmlns:a16="http://schemas.microsoft.com/office/drawing/2014/main" val="3854277906"/>
                    </a:ext>
                  </a:extLst>
                </a:gridCol>
                <a:gridCol w="1297781">
                  <a:extLst>
                    <a:ext uri="{9D8B030D-6E8A-4147-A177-3AD203B41FA5}">
                      <a16:colId xmlns:a16="http://schemas.microsoft.com/office/drawing/2014/main" val="1135770892"/>
                    </a:ext>
                  </a:extLst>
                </a:gridCol>
                <a:gridCol w="1297781">
                  <a:extLst>
                    <a:ext uri="{9D8B030D-6E8A-4147-A177-3AD203B41FA5}">
                      <a16:colId xmlns:a16="http://schemas.microsoft.com/office/drawing/2014/main" val="2430424186"/>
                    </a:ext>
                  </a:extLst>
                </a:gridCol>
                <a:gridCol w="1297781">
                  <a:extLst>
                    <a:ext uri="{9D8B030D-6E8A-4147-A177-3AD203B41FA5}">
                      <a16:colId xmlns:a16="http://schemas.microsoft.com/office/drawing/2014/main" val="1517780585"/>
                    </a:ext>
                  </a:extLst>
                </a:gridCol>
                <a:gridCol w="1297781">
                  <a:extLst>
                    <a:ext uri="{9D8B030D-6E8A-4147-A177-3AD203B41FA5}">
                      <a16:colId xmlns:a16="http://schemas.microsoft.com/office/drawing/2014/main" val="670276947"/>
                    </a:ext>
                  </a:extLst>
                </a:gridCol>
                <a:gridCol w="1297781">
                  <a:extLst>
                    <a:ext uri="{9D8B030D-6E8A-4147-A177-3AD203B41FA5}">
                      <a16:colId xmlns:a16="http://schemas.microsoft.com/office/drawing/2014/main" val="1228060851"/>
                    </a:ext>
                  </a:extLst>
                </a:gridCol>
              </a:tblGrid>
              <a:tr h="227894"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accent1"/>
                          </a:solidFill>
                        </a:rPr>
                        <a:t>Week</a:t>
                      </a:r>
                      <a:r>
                        <a:rPr lang="da-DK" sz="1000" b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DK" sz="1000" b="0" dirty="0">
                          <a:solidFill>
                            <a:schemeClr val="accent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000" b="0" dirty="0">
                          <a:solidFill>
                            <a:schemeClr val="accent1"/>
                          </a:solidFill>
                        </a:rPr>
                        <a:t>34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000" b="0" dirty="0">
                          <a:solidFill>
                            <a:schemeClr val="accent1"/>
                          </a:solidFill>
                        </a:rPr>
                        <a:t>35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000" b="0" dirty="0">
                          <a:solidFill>
                            <a:schemeClr val="accent1"/>
                          </a:solidFill>
                        </a:rPr>
                        <a:t>36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000" b="0" dirty="0">
                          <a:solidFill>
                            <a:schemeClr val="accent1"/>
                          </a:solidFill>
                        </a:rPr>
                        <a:t>37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000" b="0" dirty="0">
                          <a:solidFill>
                            <a:schemeClr val="accent1"/>
                          </a:solidFill>
                        </a:rPr>
                        <a:t>38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000" b="0" dirty="0">
                          <a:solidFill>
                            <a:schemeClr val="accent1"/>
                          </a:solidFill>
                        </a:rPr>
                        <a:t>39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000" b="0" dirty="0">
                          <a:solidFill>
                            <a:schemeClr val="accent1"/>
                          </a:solidFill>
                        </a:rPr>
                        <a:t>40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444948"/>
                  </a:ext>
                </a:extLst>
              </a:tr>
            </a:tbl>
          </a:graphicData>
        </a:graphic>
      </p:graphicFrame>
      <p:sp>
        <p:nvSpPr>
          <p:cNvPr id="8" name="TextBox 97">
            <a:extLst>
              <a:ext uri="{FF2B5EF4-FFF2-40B4-BE49-F238E27FC236}">
                <a16:creationId xmlns:a16="http://schemas.microsoft.com/office/drawing/2014/main" id="{A41641ED-AABE-8E8F-AC61-67869D07C43B}"/>
              </a:ext>
            </a:extLst>
          </p:cNvPr>
          <p:cNvSpPr txBox="1"/>
          <p:nvPr/>
        </p:nvSpPr>
        <p:spPr>
          <a:xfrm>
            <a:off x="639029" y="2722551"/>
            <a:ext cx="1062948" cy="656590"/>
          </a:xfrm>
          <a:prstGeom prst="rect">
            <a:avLst/>
          </a:prstGeom>
          <a:noFill/>
          <a:ln w="6350">
            <a:noFill/>
          </a:ln>
        </p:spPr>
        <p:txBody>
          <a:bodyPr wrap="square" lIns="72000" rIns="72000">
            <a:spAutoFit/>
          </a:bodyPr>
          <a:lstStyle/>
          <a:p>
            <a:pPr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Uge 33</a:t>
            </a:r>
          </a:p>
          <a:p>
            <a:pPr>
              <a:spcAft>
                <a:spcPts val="400"/>
              </a:spcAft>
            </a:pPr>
            <a:r>
              <a:rPr lang="da-DK" sz="1000" b="1" dirty="0">
                <a:solidFill>
                  <a:schemeClr val="accent1"/>
                </a:solidFill>
                <a:cs typeface="Arial" panose="020B0604020202020204" pitchFamily="34" charset="0"/>
              </a:rPr>
              <a:t>Workshop 1</a:t>
            </a:r>
          </a:p>
          <a:p>
            <a:pPr>
              <a:spcAft>
                <a:spcPts val="400"/>
              </a:spcAft>
            </a:pP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endParaRPr lang="da-DK" sz="1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97">
            <a:extLst>
              <a:ext uri="{FF2B5EF4-FFF2-40B4-BE49-F238E27FC236}">
                <a16:creationId xmlns:a16="http://schemas.microsoft.com/office/drawing/2014/main" id="{C4884795-81AF-33DF-02AF-74A9AFAE5FB2}"/>
              </a:ext>
            </a:extLst>
          </p:cNvPr>
          <p:cNvSpPr txBox="1"/>
          <p:nvPr/>
        </p:nvSpPr>
        <p:spPr>
          <a:xfrm>
            <a:off x="1935868" y="2722551"/>
            <a:ext cx="1216719" cy="656590"/>
          </a:xfrm>
          <a:prstGeom prst="rect">
            <a:avLst/>
          </a:prstGeom>
          <a:noFill/>
          <a:ln w="6350">
            <a:noFill/>
          </a:ln>
        </p:spPr>
        <p:txBody>
          <a:bodyPr wrap="square" lIns="72000">
            <a:spAutoFit/>
          </a:bodyPr>
          <a:lstStyle/>
          <a:p>
            <a:pPr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Uge 34</a:t>
            </a:r>
          </a:p>
          <a:p>
            <a:pPr>
              <a:spcAft>
                <a:spcPts val="400"/>
              </a:spcAft>
            </a:pPr>
            <a:r>
              <a:rPr lang="da-DK" sz="1000" b="1" dirty="0">
                <a:solidFill>
                  <a:schemeClr val="accent1"/>
                </a:solidFill>
                <a:cs typeface="Arial" panose="020B0604020202020204" pitchFamily="34" charset="0"/>
              </a:rPr>
              <a:t>Workshop 2</a:t>
            </a:r>
          </a:p>
          <a:p>
            <a:pPr>
              <a:spcAft>
                <a:spcPts val="400"/>
              </a:spcAft>
            </a:pP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endParaRPr lang="da-DK" sz="1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50EF98-B73A-8325-06C9-378322C6525E}"/>
              </a:ext>
            </a:extLst>
          </p:cNvPr>
          <p:cNvCxnSpPr>
            <a:cxnSpLocks/>
          </p:cNvCxnSpPr>
          <p:nvPr/>
        </p:nvCxnSpPr>
        <p:spPr>
          <a:xfrm>
            <a:off x="628650" y="2034713"/>
            <a:ext cx="1038224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le 16">
            <a:extLst>
              <a:ext uri="{FF2B5EF4-FFF2-40B4-BE49-F238E27FC236}">
                <a16:creationId xmlns:a16="http://schemas.microsoft.com/office/drawing/2014/main" id="{47BA4FE4-676D-7AB3-06A5-306985267C3E}"/>
              </a:ext>
            </a:extLst>
          </p:cNvPr>
          <p:cNvSpPr/>
          <p:nvPr/>
        </p:nvSpPr>
        <p:spPr>
          <a:xfrm rot="5400000">
            <a:off x="10992994" y="1972938"/>
            <a:ext cx="177324" cy="141517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DK" sz="1400" noProof="0" dirty="0" err="1"/>
          </a:p>
        </p:txBody>
      </p:sp>
      <p:sp>
        <p:nvSpPr>
          <p:cNvPr id="18" name="TextBox 97">
            <a:extLst>
              <a:ext uri="{FF2B5EF4-FFF2-40B4-BE49-F238E27FC236}">
                <a16:creationId xmlns:a16="http://schemas.microsoft.com/office/drawing/2014/main" id="{1B804566-874B-F44A-176B-E93E47353950}"/>
              </a:ext>
            </a:extLst>
          </p:cNvPr>
          <p:cNvSpPr txBox="1"/>
          <p:nvPr/>
        </p:nvSpPr>
        <p:spPr>
          <a:xfrm>
            <a:off x="5094847" y="2722551"/>
            <a:ext cx="982337" cy="451406"/>
          </a:xfrm>
          <a:prstGeom prst="rect">
            <a:avLst/>
          </a:prstGeom>
          <a:noFill/>
          <a:ln w="6350">
            <a:noFill/>
          </a:ln>
        </p:spPr>
        <p:txBody>
          <a:bodyPr wrap="square" lIns="72000">
            <a:spAutoFit/>
          </a:bodyPr>
          <a:lstStyle/>
          <a:p>
            <a:pPr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6/9-11/9</a:t>
            </a:r>
          </a:p>
          <a:p>
            <a:pPr>
              <a:spcAft>
                <a:spcPts val="400"/>
              </a:spcAft>
            </a:pPr>
            <a:r>
              <a:rPr lang="da-DK" sz="1000" b="1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endParaRPr lang="da-DK" sz="1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56">
            <a:extLst>
              <a:ext uri="{FF2B5EF4-FFF2-40B4-BE49-F238E27FC236}">
                <a16:creationId xmlns:a16="http://schemas.microsoft.com/office/drawing/2014/main" id="{6F4E9B1C-0458-421E-E290-00DBE8A3C367}"/>
              </a:ext>
            </a:extLst>
          </p:cNvPr>
          <p:cNvSpPr txBox="1"/>
          <p:nvPr/>
        </p:nvSpPr>
        <p:spPr>
          <a:xfrm>
            <a:off x="10349722" y="2722551"/>
            <a:ext cx="1285371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4/10</a:t>
            </a:r>
          </a:p>
          <a:p>
            <a:pPr>
              <a:spcAft>
                <a:spcPts val="400"/>
              </a:spcAft>
            </a:pPr>
            <a:r>
              <a:rPr lang="da-DK" sz="1000" b="1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endParaRPr lang="da-DK" sz="10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More </a:t>
            </a: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 More </a:t>
            </a: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 More </a:t>
            </a: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More </a:t>
            </a: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 More </a:t>
            </a: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 More </a:t>
            </a: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400"/>
              </a:spcAft>
            </a:pPr>
            <a:endParaRPr lang="da-DK" sz="1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97">
            <a:extLst>
              <a:ext uri="{FF2B5EF4-FFF2-40B4-BE49-F238E27FC236}">
                <a16:creationId xmlns:a16="http://schemas.microsoft.com/office/drawing/2014/main" id="{243156CA-F2A2-0499-501C-0C184A782994}"/>
              </a:ext>
            </a:extLst>
          </p:cNvPr>
          <p:cNvSpPr txBox="1"/>
          <p:nvPr/>
        </p:nvSpPr>
        <p:spPr>
          <a:xfrm>
            <a:off x="3660908" y="2722551"/>
            <a:ext cx="1021152" cy="656590"/>
          </a:xfrm>
          <a:prstGeom prst="rect">
            <a:avLst/>
          </a:prstGeom>
          <a:noFill/>
        </p:spPr>
        <p:txBody>
          <a:bodyPr wrap="square" lIns="72000">
            <a:spAutoFit/>
          </a:bodyPr>
          <a:lstStyle/>
          <a:p>
            <a:pPr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29/8</a:t>
            </a:r>
          </a:p>
          <a:p>
            <a:pPr>
              <a:spcAft>
                <a:spcPts val="400"/>
              </a:spcAft>
            </a:pPr>
            <a:r>
              <a:rPr lang="da-DK" sz="1000" b="1" dirty="0">
                <a:solidFill>
                  <a:schemeClr val="accent1"/>
                </a:solidFill>
                <a:cs typeface="Arial" panose="020B0604020202020204" pitchFamily="34" charset="0"/>
              </a:rPr>
              <a:t>Presentation</a:t>
            </a:r>
          </a:p>
          <a:p>
            <a:pPr>
              <a:spcAft>
                <a:spcPts val="400"/>
              </a:spcAft>
            </a:pP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endParaRPr lang="da-DK" sz="1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97">
            <a:extLst>
              <a:ext uri="{FF2B5EF4-FFF2-40B4-BE49-F238E27FC236}">
                <a16:creationId xmlns:a16="http://schemas.microsoft.com/office/drawing/2014/main" id="{91CEB102-0FC0-EA33-EDF7-048E51B9C3F6}"/>
              </a:ext>
            </a:extLst>
          </p:cNvPr>
          <p:cNvSpPr txBox="1"/>
          <p:nvPr/>
        </p:nvSpPr>
        <p:spPr>
          <a:xfrm>
            <a:off x="628650" y="1780405"/>
            <a:ext cx="3678854" cy="246221"/>
          </a:xfrm>
          <a:prstGeom prst="rect">
            <a:avLst/>
          </a:prstGeom>
          <a:solidFill>
            <a:schemeClr val="accent3">
              <a:alpha val="16885"/>
            </a:schemeClr>
          </a:solidFill>
          <a:ln w="6350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28" name="TextBox 97">
            <a:extLst>
              <a:ext uri="{FF2B5EF4-FFF2-40B4-BE49-F238E27FC236}">
                <a16:creationId xmlns:a16="http://schemas.microsoft.com/office/drawing/2014/main" id="{BF3AB1CA-A513-2F33-3546-1068F256D4EF}"/>
              </a:ext>
            </a:extLst>
          </p:cNvPr>
          <p:cNvSpPr txBox="1"/>
          <p:nvPr/>
        </p:nvSpPr>
        <p:spPr>
          <a:xfrm>
            <a:off x="4367960" y="1778553"/>
            <a:ext cx="5317230" cy="246221"/>
          </a:xfrm>
          <a:prstGeom prst="rect">
            <a:avLst/>
          </a:prstGeom>
          <a:solidFill>
            <a:schemeClr val="accent3">
              <a:alpha val="16885"/>
            </a:schemeClr>
          </a:solidFill>
          <a:ln w="6350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4C070A-A540-D5AA-291B-494BB808D712}"/>
              </a:ext>
            </a:extLst>
          </p:cNvPr>
          <p:cNvSpPr/>
          <p:nvPr/>
        </p:nvSpPr>
        <p:spPr>
          <a:xfrm>
            <a:off x="643430" y="2559179"/>
            <a:ext cx="1260095" cy="798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DK" sz="1400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3D91B8-AC3D-4EB5-8E72-BE07C7A7BCD0}"/>
              </a:ext>
            </a:extLst>
          </p:cNvPr>
          <p:cNvCxnSpPr>
            <a:cxnSpLocks/>
          </p:cNvCxnSpPr>
          <p:nvPr/>
        </p:nvCxnSpPr>
        <p:spPr>
          <a:xfrm>
            <a:off x="638520" y="2552807"/>
            <a:ext cx="0" cy="75146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2B59132-B321-B618-EEBB-9FF3DC87F830}"/>
              </a:ext>
            </a:extLst>
          </p:cNvPr>
          <p:cNvSpPr/>
          <p:nvPr/>
        </p:nvSpPr>
        <p:spPr>
          <a:xfrm>
            <a:off x="1945180" y="2559179"/>
            <a:ext cx="1260095" cy="798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DK" sz="14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FDAB22-2E14-B687-2D4D-29A8B2A51967}"/>
              </a:ext>
            </a:extLst>
          </p:cNvPr>
          <p:cNvCxnSpPr>
            <a:cxnSpLocks/>
          </p:cNvCxnSpPr>
          <p:nvPr/>
        </p:nvCxnSpPr>
        <p:spPr>
          <a:xfrm>
            <a:off x="1940270" y="2552807"/>
            <a:ext cx="0" cy="75146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59FDFD39-8018-30A8-261D-40EA409FB2B2}"/>
              </a:ext>
            </a:extLst>
          </p:cNvPr>
          <p:cNvSpPr/>
          <p:nvPr/>
        </p:nvSpPr>
        <p:spPr>
          <a:xfrm>
            <a:off x="5098386" y="2559179"/>
            <a:ext cx="900112" cy="798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DK" sz="1400" noProof="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9622AB-236E-6CCF-EDCE-5C3997EF72CE}"/>
              </a:ext>
            </a:extLst>
          </p:cNvPr>
          <p:cNvCxnSpPr>
            <a:cxnSpLocks/>
          </p:cNvCxnSpPr>
          <p:nvPr/>
        </p:nvCxnSpPr>
        <p:spPr>
          <a:xfrm>
            <a:off x="5093475" y="2552807"/>
            <a:ext cx="0" cy="62115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7374613E-9C37-37DB-16ED-5A0C8E9A2BFB}"/>
              </a:ext>
            </a:extLst>
          </p:cNvPr>
          <p:cNvSpPr/>
          <p:nvPr/>
        </p:nvSpPr>
        <p:spPr>
          <a:xfrm>
            <a:off x="3597147" y="2524457"/>
            <a:ext cx="143204" cy="1432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DK" sz="1400" noProof="0" dirty="0" err="1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F1D47CA-892D-5E78-1E88-D54122D5A473}"/>
              </a:ext>
            </a:extLst>
          </p:cNvPr>
          <p:cNvCxnSpPr>
            <a:cxnSpLocks/>
          </p:cNvCxnSpPr>
          <p:nvPr/>
        </p:nvCxnSpPr>
        <p:spPr>
          <a:xfrm>
            <a:off x="3661551" y="2552807"/>
            <a:ext cx="0" cy="75146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97">
            <a:extLst>
              <a:ext uri="{FF2B5EF4-FFF2-40B4-BE49-F238E27FC236}">
                <a16:creationId xmlns:a16="http://schemas.microsoft.com/office/drawing/2014/main" id="{2AFE1FEB-F14E-F77C-E656-92AC861563DC}"/>
              </a:ext>
            </a:extLst>
          </p:cNvPr>
          <p:cNvSpPr txBox="1"/>
          <p:nvPr/>
        </p:nvSpPr>
        <p:spPr>
          <a:xfrm>
            <a:off x="7404190" y="2722551"/>
            <a:ext cx="1115563" cy="656590"/>
          </a:xfrm>
          <a:prstGeom prst="rect">
            <a:avLst/>
          </a:prstGeom>
          <a:noFill/>
        </p:spPr>
        <p:txBody>
          <a:bodyPr wrap="square" lIns="72000">
            <a:spAutoFit/>
          </a:bodyPr>
          <a:lstStyle/>
          <a:p>
            <a:pPr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19/9</a:t>
            </a:r>
          </a:p>
          <a:p>
            <a:pPr>
              <a:spcAft>
                <a:spcPts val="400"/>
              </a:spcAft>
            </a:pPr>
            <a:r>
              <a:rPr lang="da-DK" sz="1000" b="1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endParaRPr lang="da-DK" sz="10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endParaRPr lang="da-DK" sz="1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44CC146-958B-4928-CC54-4EE902DB3CB6}"/>
              </a:ext>
            </a:extLst>
          </p:cNvPr>
          <p:cNvSpPr/>
          <p:nvPr/>
        </p:nvSpPr>
        <p:spPr>
          <a:xfrm>
            <a:off x="7335113" y="2525109"/>
            <a:ext cx="143204" cy="1432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DK" sz="1400" noProof="0" dirty="0" err="1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D5B14BD-C683-0959-A58D-C2758042D4D9}"/>
              </a:ext>
            </a:extLst>
          </p:cNvPr>
          <p:cNvCxnSpPr>
            <a:cxnSpLocks/>
          </p:cNvCxnSpPr>
          <p:nvPr/>
        </p:nvCxnSpPr>
        <p:spPr>
          <a:xfrm>
            <a:off x="7404190" y="2596059"/>
            <a:ext cx="0" cy="70821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97">
            <a:extLst>
              <a:ext uri="{FF2B5EF4-FFF2-40B4-BE49-F238E27FC236}">
                <a16:creationId xmlns:a16="http://schemas.microsoft.com/office/drawing/2014/main" id="{6334DFB4-6FD8-2901-81B5-097024882764}"/>
              </a:ext>
            </a:extLst>
          </p:cNvPr>
          <p:cNvSpPr txBox="1"/>
          <p:nvPr/>
        </p:nvSpPr>
        <p:spPr>
          <a:xfrm>
            <a:off x="8731197" y="2722551"/>
            <a:ext cx="1176188" cy="1015663"/>
          </a:xfrm>
          <a:prstGeom prst="rect">
            <a:avLst/>
          </a:prstGeom>
          <a:noFill/>
        </p:spPr>
        <p:txBody>
          <a:bodyPr wrap="square" lIns="72000">
            <a:spAutoFit/>
          </a:bodyPr>
          <a:lstStyle/>
          <a:p>
            <a:pPr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26/9</a:t>
            </a:r>
          </a:p>
          <a:p>
            <a:pPr>
              <a:spcAft>
                <a:spcPts val="400"/>
              </a:spcAft>
            </a:pPr>
            <a:r>
              <a:rPr lang="da-DK" sz="1000" b="1" dirty="0">
                <a:solidFill>
                  <a:schemeClr val="accent1"/>
                </a:solidFill>
                <a:cs typeface="Arial" panose="020B0604020202020204" pitchFamily="34" charset="0"/>
              </a:rPr>
              <a:t>Presentation</a:t>
            </a:r>
          </a:p>
          <a:p>
            <a:pPr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More </a:t>
            </a: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 More </a:t>
            </a: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 More </a:t>
            </a: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400"/>
              </a:spcAft>
            </a:pPr>
            <a:endParaRPr lang="da-DK" sz="1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84C5852-D327-8812-1D61-59019ACB51D6}"/>
              </a:ext>
            </a:extLst>
          </p:cNvPr>
          <p:cNvSpPr/>
          <p:nvPr/>
        </p:nvSpPr>
        <p:spPr>
          <a:xfrm>
            <a:off x="8672876" y="2525109"/>
            <a:ext cx="143204" cy="1432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DK" sz="1400" noProof="0" dirty="0" err="1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457A729-7C98-FD64-F047-2320558F974B}"/>
              </a:ext>
            </a:extLst>
          </p:cNvPr>
          <p:cNvCxnSpPr>
            <a:cxnSpLocks/>
          </p:cNvCxnSpPr>
          <p:nvPr/>
        </p:nvCxnSpPr>
        <p:spPr>
          <a:xfrm flipH="1">
            <a:off x="8741948" y="2654629"/>
            <a:ext cx="5" cy="843945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80D11AA6-78B7-0AE6-4EB2-F5CA90C9F2CF}"/>
              </a:ext>
            </a:extLst>
          </p:cNvPr>
          <p:cNvSpPr/>
          <p:nvPr/>
        </p:nvSpPr>
        <p:spPr>
          <a:xfrm>
            <a:off x="3228489" y="3967732"/>
            <a:ext cx="3796917" cy="798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DK" sz="1400" noProof="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5F6E9FD-85E7-0CAE-C95F-1665422ED455}"/>
              </a:ext>
            </a:extLst>
          </p:cNvPr>
          <p:cNvCxnSpPr>
            <a:cxnSpLocks/>
          </p:cNvCxnSpPr>
          <p:nvPr/>
        </p:nvCxnSpPr>
        <p:spPr>
          <a:xfrm>
            <a:off x="3233289" y="3967192"/>
            <a:ext cx="0" cy="80183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97">
            <a:extLst>
              <a:ext uri="{FF2B5EF4-FFF2-40B4-BE49-F238E27FC236}">
                <a16:creationId xmlns:a16="http://schemas.microsoft.com/office/drawing/2014/main" id="{7E136553-A7E0-886E-0D9C-453F6738BE2B}"/>
              </a:ext>
            </a:extLst>
          </p:cNvPr>
          <p:cNvSpPr txBox="1"/>
          <p:nvPr/>
        </p:nvSpPr>
        <p:spPr>
          <a:xfrm>
            <a:off x="3243953" y="4186291"/>
            <a:ext cx="2697924" cy="656590"/>
          </a:xfrm>
          <a:prstGeom prst="rect">
            <a:avLst/>
          </a:prstGeom>
          <a:noFill/>
          <a:ln w="6350">
            <a:noFill/>
          </a:ln>
        </p:spPr>
        <p:txBody>
          <a:bodyPr wrap="square" lIns="72000">
            <a:spAutoFit/>
          </a:bodyPr>
          <a:lstStyle/>
          <a:p>
            <a:pPr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Uge 35-37</a:t>
            </a:r>
          </a:p>
          <a:p>
            <a:pPr>
              <a:spcAft>
                <a:spcPts val="400"/>
              </a:spcAft>
            </a:pPr>
            <a:r>
              <a:rPr lang="da-DK" sz="1000" b="1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endParaRPr lang="da-DK" sz="10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endParaRPr lang="da-DK" sz="1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783F426-3318-7E1B-2A7E-D898336A0DB4}"/>
              </a:ext>
            </a:extLst>
          </p:cNvPr>
          <p:cNvSpPr/>
          <p:nvPr/>
        </p:nvSpPr>
        <p:spPr>
          <a:xfrm>
            <a:off x="10294595" y="2525109"/>
            <a:ext cx="143204" cy="1432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DK" sz="1400" noProof="0" dirty="0" err="1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6DCA2E0-0A99-D046-1EBE-FB5DF8528C33}"/>
              </a:ext>
            </a:extLst>
          </p:cNvPr>
          <p:cNvCxnSpPr>
            <a:cxnSpLocks/>
          </p:cNvCxnSpPr>
          <p:nvPr/>
        </p:nvCxnSpPr>
        <p:spPr>
          <a:xfrm>
            <a:off x="10363672" y="2654629"/>
            <a:ext cx="0" cy="1171937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97">
            <a:extLst>
              <a:ext uri="{FF2B5EF4-FFF2-40B4-BE49-F238E27FC236}">
                <a16:creationId xmlns:a16="http://schemas.microsoft.com/office/drawing/2014/main" id="{53B7F80C-5DAA-AF96-F135-ADEC07274BB9}"/>
              </a:ext>
            </a:extLst>
          </p:cNvPr>
          <p:cNvSpPr txBox="1"/>
          <p:nvPr/>
        </p:nvSpPr>
        <p:spPr>
          <a:xfrm>
            <a:off x="9733448" y="1778553"/>
            <a:ext cx="1277449" cy="246221"/>
          </a:xfrm>
          <a:prstGeom prst="rect">
            <a:avLst/>
          </a:prstGeom>
          <a:solidFill>
            <a:schemeClr val="accent3">
              <a:alpha val="16885"/>
            </a:schemeClr>
          </a:solidFill>
          <a:ln w="6350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Oktober</a:t>
            </a:r>
          </a:p>
        </p:txBody>
      </p:sp>
      <p:sp>
        <p:nvSpPr>
          <p:cNvPr id="23" name="TextBox 97">
            <a:extLst>
              <a:ext uri="{FF2B5EF4-FFF2-40B4-BE49-F238E27FC236}">
                <a16:creationId xmlns:a16="http://schemas.microsoft.com/office/drawing/2014/main" id="{377D5F26-40F3-48DE-4965-6F4F58FDABF7}"/>
              </a:ext>
            </a:extLst>
          </p:cNvPr>
          <p:cNvSpPr txBox="1"/>
          <p:nvPr/>
        </p:nvSpPr>
        <p:spPr>
          <a:xfrm>
            <a:off x="8541619" y="3762530"/>
            <a:ext cx="1176188" cy="1015663"/>
          </a:xfrm>
          <a:prstGeom prst="rect">
            <a:avLst/>
          </a:prstGeom>
          <a:noFill/>
        </p:spPr>
        <p:txBody>
          <a:bodyPr wrap="square" lIns="72000">
            <a:spAutoFit/>
          </a:bodyPr>
          <a:lstStyle/>
          <a:p>
            <a:pPr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25/9</a:t>
            </a:r>
          </a:p>
          <a:p>
            <a:pPr>
              <a:spcAft>
                <a:spcPts val="400"/>
              </a:spcAft>
            </a:pPr>
            <a:r>
              <a:rPr lang="da-DK" sz="1000" b="1" dirty="0">
                <a:solidFill>
                  <a:schemeClr val="accent1"/>
                </a:solidFill>
                <a:cs typeface="Arial" panose="020B0604020202020204" pitchFamily="34" charset="0"/>
              </a:rPr>
              <a:t>Presentation</a:t>
            </a:r>
          </a:p>
          <a:p>
            <a:pPr>
              <a:spcAft>
                <a:spcPts val="400"/>
              </a:spcAft>
            </a:pP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More </a:t>
            </a: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 More </a:t>
            </a: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 More </a:t>
            </a:r>
            <a:r>
              <a:rPr lang="da-DK" sz="1000" dirty="0" err="1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r>
              <a:rPr lang="da-DK" sz="10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400"/>
              </a:spcAft>
            </a:pPr>
            <a:endParaRPr lang="da-DK" sz="1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78451F-66CB-F62A-3BE2-7419D4A15D8F}"/>
              </a:ext>
            </a:extLst>
          </p:cNvPr>
          <p:cNvSpPr/>
          <p:nvPr/>
        </p:nvSpPr>
        <p:spPr>
          <a:xfrm>
            <a:off x="8483298" y="2525109"/>
            <a:ext cx="143204" cy="1432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DK" sz="1400" noProof="0" dirty="0" err="1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BAB8B2-105B-3AAB-2E19-56C1F25102AB}"/>
              </a:ext>
            </a:extLst>
          </p:cNvPr>
          <p:cNvCxnSpPr>
            <a:cxnSpLocks/>
          </p:cNvCxnSpPr>
          <p:nvPr/>
        </p:nvCxnSpPr>
        <p:spPr>
          <a:xfrm>
            <a:off x="8552375" y="2654629"/>
            <a:ext cx="0" cy="1859957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0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DA6B-636D-2E6B-B701-BD9F8D0B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What is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904E1-8D9A-EF4D-BBAD-01B740654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DK" dirty="0"/>
              <a:t>This is a presentation with tips and graphics for you to get the best out of the CBS PowerPoint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5FEC2-C376-25F6-30C8-904A4600FF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30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F0E7518-5BE8-A44F-B483-EDD61B57FD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Your department</a:t>
            </a:r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EBA772-BBB7-8D41-898A-80E3707C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770EA3A-1BD3-66C3-F8ED-E435D4CD972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121" name="Pladsholder til slidenummer 120">
            <a:extLst>
              <a:ext uri="{FF2B5EF4-FFF2-40B4-BE49-F238E27FC236}">
                <a16:creationId xmlns:a16="http://schemas.microsoft.com/office/drawing/2014/main" id="{F528AB60-0115-4944-929B-A258AE18CD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83" name="Pladsholder til indhold 23">
            <a:extLst>
              <a:ext uri="{FF2B5EF4-FFF2-40B4-BE49-F238E27FC236}">
                <a16:creationId xmlns:a16="http://schemas.microsoft.com/office/drawing/2014/main" id="{BEEBD678-3507-5F42-BA57-110A3D3AF92C}"/>
              </a:ext>
            </a:extLst>
          </p:cNvPr>
          <p:cNvSpPr txBox="1">
            <a:spLocks/>
          </p:cNvSpPr>
          <p:nvPr/>
        </p:nvSpPr>
        <p:spPr>
          <a:xfrm>
            <a:off x="621641" y="2072841"/>
            <a:ext cx="922339" cy="459244"/>
          </a:xfrm>
          <a:prstGeom prst="rect">
            <a:avLst/>
          </a:prstGeom>
        </p:spPr>
        <p:txBody>
          <a:bodyPr lIns="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200" dirty="0"/>
              <a:t>Text</a:t>
            </a:r>
          </a:p>
        </p:txBody>
      </p:sp>
      <p:sp>
        <p:nvSpPr>
          <p:cNvPr id="84" name="Pladsholder til indhold 23">
            <a:extLst>
              <a:ext uri="{FF2B5EF4-FFF2-40B4-BE49-F238E27FC236}">
                <a16:creationId xmlns:a16="http://schemas.microsoft.com/office/drawing/2014/main" id="{C3D66E77-115B-844D-B9FC-13CDD54BBE6F}"/>
              </a:ext>
            </a:extLst>
          </p:cNvPr>
          <p:cNvSpPr txBox="1">
            <a:spLocks/>
          </p:cNvSpPr>
          <p:nvPr/>
        </p:nvSpPr>
        <p:spPr>
          <a:xfrm>
            <a:off x="1629919" y="1615460"/>
            <a:ext cx="1276832" cy="421309"/>
          </a:xfrm>
          <a:prstGeom prst="rect">
            <a:avLst/>
          </a:prstGeom>
        </p:spPr>
        <p:txBody>
          <a:bodyPr lIns="10800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200" dirty="0"/>
              <a:t>Text</a:t>
            </a:r>
          </a:p>
        </p:txBody>
      </p: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4EB1B194-39A9-644E-887D-DDC17EF01D4F}"/>
              </a:ext>
            </a:extLst>
          </p:cNvPr>
          <p:cNvSpPr txBox="1">
            <a:spLocks/>
          </p:cNvSpPr>
          <p:nvPr/>
        </p:nvSpPr>
        <p:spPr>
          <a:xfrm>
            <a:off x="3294141" y="2003032"/>
            <a:ext cx="4928026" cy="867344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lIns="108000" tIns="108000" rIns="180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86" name="Text Placeholder 3">
            <a:extLst>
              <a:ext uri="{FF2B5EF4-FFF2-40B4-BE49-F238E27FC236}">
                <a16:creationId xmlns:a16="http://schemas.microsoft.com/office/drawing/2014/main" id="{D99F2ABC-D11E-1240-9ED9-5791942CDE92}"/>
              </a:ext>
            </a:extLst>
          </p:cNvPr>
          <p:cNvSpPr txBox="1">
            <a:spLocks/>
          </p:cNvSpPr>
          <p:nvPr/>
        </p:nvSpPr>
        <p:spPr>
          <a:xfrm>
            <a:off x="8323225" y="2003032"/>
            <a:ext cx="3238538" cy="867344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lIns="108000" tIns="108000" rIns="180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87" name="Pladsholder til indhold 23">
            <a:extLst>
              <a:ext uri="{FF2B5EF4-FFF2-40B4-BE49-F238E27FC236}">
                <a16:creationId xmlns:a16="http://schemas.microsoft.com/office/drawing/2014/main" id="{48988230-63E9-B74B-A41B-BCCA4E6E4092}"/>
              </a:ext>
            </a:extLst>
          </p:cNvPr>
          <p:cNvSpPr txBox="1">
            <a:spLocks/>
          </p:cNvSpPr>
          <p:nvPr/>
        </p:nvSpPr>
        <p:spPr>
          <a:xfrm>
            <a:off x="3303789" y="1610466"/>
            <a:ext cx="846471" cy="402375"/>
          </a:xfrm>
          <a:prstGeom prst="rect">
            <a:avLst/>
          </a:prstGeom>
        </p:spPr>
        <p:txBody>
          <a:bodyPr lIns="10800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200" dirty="0"/>
              <a:t>Text</a:t>
            </a:r>
          </a:p>
        </p:txBody>
      </p:sp>
      <p:sp>
        <p:nvSpPr>
          <p:cNvPr id="88" name="Pladsholder til indhold 23">
            <a:extLst>
              <a:ext uri="{FF2B5EF4-FFF2-40B4-BE49-F238E27FC236}">
                <a16:creationId xmlns:a16="http://schemas.microsoft.com/office/drawing/2014/main" id="{0C1BFE66-BF42-AB46-A96F-432F6DB24F6B}"/>
              </a:ext>
            </a:extLst>
          </p:cNvPr>
          <p:cNvSpPr txBox="1">
            <a:spLocks/>
          </p:cNvSpPr>
          <p:nvPr/>
        </p:nvSpPr>
        <p:spPr>
          <a:xfrm>
            <a:off x="4975887" y="1608026"/>
            <a:ext cx="846471" cy="402375"/>
          </a:xfrm>
          <a:prstGeom prst="rect">
            <a:avLst/>
          </a:prstGeom>
        </p:spPr>
        <p:txBody>
          <a:bodyPr lIns="10800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200" dirty="0"/>
              <a:t>Text</a:t>
            </a:r>
          </a:p>
        </p:txBody>
      </p:sp>
      <p:sp>
        <p:nvSpPr>
          <p:cNvPr id="89" name="Pladsholder til indhold 23">
            <a:extLst>
              <a:ext uri="{FF2B5EF4-FFF2-40B4-BE49-F238E27FC236}">
                <a16:creationId xmlns:a16="http://schemas.microsoft.com/office/drawing/2014/main" id="{DF504AC8-A474-FA49-8E47-CCD04A18341A}"/>
              </a:ext>
            </a:extLst>
          </p:cNvPr>
          <p:cNvSpPr txBox="1">
            <a:spLocks/>
          </p:cNvSpPr>
          <p:nvPr/>
        </p:nvSpPr>
        <p:spPr>
          <a:xfrm>
            <a:off x="6655427" y="1608026"/>
            <a:ext cx="846471" cy="402375"/>
          </a:xfrm>
          <a:prstGeom prst="rect">
            <a:avLst/>
          </a:prstGeom>
        </p:spPr>
        <p:txBody>
          <a:bodyPr lIns="10800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200" dirty="0"/>
              <a:t>Text</a:t>
            </a:r>
          </a:p>
        </p:txBody>
      </p:sp>
      <p:sp>
        <p:nvSpPr>
          <p:cNvPr id="90" name="Pladsholder til indhold 23">
            <a:extLst>
              <a:ext uri="{FF2B5EF4-FFF2-40B4-BE49-F238E27FC236}">
                <a16:creationId xmlns:a16="http://schemas.microsoft.com/office/drawing/2014/main" id="{32306052-301D-3B42-9310-95064F671153}"/>
              </a:ext>
            </a:extLst>
          </p:cNvPr>
          <p:cNvSpPr txBox="1">
            <a:spLocks/>
          </p:cNvSpPr>
          <p:nvPr/>
        </p:nvSpPr>
        <p:spPr>
          <a:xfrm>
            <a:off x="8333378" y="1609688"/>
            <a:ext cx="846471" cy="402375"/>
          </a:xfrm>
          <a:prstGeom prst="rect">
            <a:avLst/>
          </a:prstGeom>
        </p:spPr>
        <p:txBody>
          <a:bodyPr lIns="10800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200" dirty="0"/>
              <a:t>Text</a:t>
            </a:r>
          </a:p>
        </p:txBody>
      </p:sp>
      <p:sp>
        <p:nvSpPr>
          <p:cNvPr id="91" name="Pladsholder til indhold 23">
            <a:extLst>
              <a:ext uri="{FF2B5EF4-FFF2-40B4-BE49-F238E27FC236}">
                <a16:creationId xmlns:a16="http://schemas.microsoft.com/office/drawing/2014/main" id="{26991A51-C3C7-0848-AEF8-458EE80CC596}"/>
              </a:ext>
            </a:extLst>
          </p:cNvPr>
          <p:cNvSpPr txBox="1">
            <a:spLocks/>
          </p:cNvSpPr>
          <p:nvPr/>
        </p:nvSpPr>
        <p:spPr>
          <a:xfrm>
            <a:off x="10005479" y="1608026"/>
            <a:ext cx="846471" cy="402375"/>
          </a:xfrm>
          <a:prstGeom prst="rect">
            <a:avLst/>
          </a:prstGeom>
        </p:spPr>
        <p:txBody>
          <a:bodyPr lIns="10800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200" dirty="0"/>
              <a:t>Text</a:t>
            </a:r>
          </a:p>
        </p:txBody>
      </p:sp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420C0ECE-D016-924A-B6C5-C67D2F74AC87}"/>
              </a:ext>
            </a:extLst>
          </p:cNvPr>
          <p:cNvSpPr txBox="1">
            <a:spLocks/>
          </p:cNvSpPr>
          <p:nvPr/>
        </p:nvSpPr>
        <p:spPr>
          <a:xfrm>
            <a:off x="1613209" y="2981822"/>
            <a:ext cx="3263591" cy="88632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horz" lIns="108000" tIns="108000" rIns="180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5D1E594C-BC22-3A4A-8945-DB49469DE064}"/>
              </a:ext>
            </a:extLst>
          </p:cNvPr>
          <p:cNvSpPr txBox="1">
            <a:spLocks/>
          </p:cNvSpPr>
          <p:nvPr/>
        </p:nvSpPr>
        <p:spPr>
          <a:xfrm>
            <a:off x="4973173" y="2981823"/>
            <a:ext cx="1583744" cy="88632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horz" lIns="108000" tIns="108000" rIns="180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75DE8A24-E751-104F-88B9-6B1A57701760}"/>
              </a:ext>
            </a:extLst>
          </p:cNvPr>
          <p:cNvSpPr txBox="1">
            <a:spLocks/>
          </p:cNvSpPr>
          <p:nvPr/>
        </p:nvSpPr>
        <p:spPr>
          <a:xfrm>
            <a:off x="6662806" y="2981823"/>
            <a:ext cx="3239478" cy="886698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horz" lIns="108000" tIns="108000" rIns="180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AB3BCDC0-50C9-B04F-9318-7627D0344E03}"/>
              </a:ext>
            </a:extLst>
          </p:cNvPr>
          <p:cNvSpPr txBox="1">
            <a:spLocks/>
          </p:cNvSpPr>
          <p:nvPr/>
        </p:nvSpPr>
        <p:spPr>
          <a:xfrm>
            <a:off x="10004612" y="2981823"/>
            <a:ext cx="1557151" cy="886698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vert="horz" lIns="108000" tIns="108000" rIns="180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DE95DBCF-26F0-8D4B-865A-1DD985512E70}"/>
              </a:ext>
            </a:extLst>
          </p:cNvPr>
          <p:cNvSpPr txBox="1">
            <a:spLocks/>
          </p:cNvSpPr>
          <p:nvPr/>
        </p:nvSpPr>
        <p:spPr>
          <a:xfrm>
            <a:off x="1614098" y="3986076"/>
            <a:ext cx="3262702" cy="879012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txBody>
          <a:bodyPr vert="horz" lIns="108000" tIns="108000" rIns="180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7E6C69C3-8C66-5D45-947E-2A3239A44FFD}"/>
              </a:ext>
            </a:extLst>
          </p:cNvPr>
          <p:cNvSpPr txBox="1">
            <a:spLocks/>
          </p:cNvSpPr>
          <p:nvPr/>
        </p:nvSpPr>
        <p:spPr>
          <a:xfrm>
            <a:off x="4973173" y="3986076"/>
            <a:ext cx="3271295" cy="879012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txBody>
          <a:bodyPr vert="horz" lIns="108000" tIns="108000" rIns="180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A12542CF-ABDE-9F40-8E41-C67FD1B302DD}"/>
              </a:ext>
            </a:extLst>
          </p:cNvPr>
          <p:cNvSpPr txBox="1">
            <a:spLocks/>
          </p:cNvSpPr>
          <p:nvPr/>
        </p:nvSpPr>
        <p:spPr>
          <a:xfrm>
            <a:off x="8338094" y="3986075"/>
            <a:ext cx="1567273" cy="886697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txBody>
          <a:bodyPr vert="horz" lIns="108000" tIns="108000" rIns="180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0D783092-2C11-FE49-AF85-E4404CFE7EBF}"/>
              </a:ext>
            </a:extLst>
          </p:cNvPr>
          <p:cNvSpPr txBox="1">
            <a:spLocks/>
          </p:cNvSpPr>
          <p:nvPr/>
        </p:nvSpPr>
        <p:spPr>
          <a:xfrm>
            <a:off x="10011575" y="3986074"/>
            <a:ext cx="1554272" cy="879013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txBody>
          <a:bodyPr vert="horz" lIns="108000" tIns="108000" rIns="36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2D21E08-3111-6848-ABE9-02F91139B299}"/>
              </a:ext>
            </a:extLst>
          </p:cNvPr>
          <p:cNvSpPr txBox="1">
            <a:spLocks/>
          </p:cNvSpPr>
          <p:nvPr/>
        </p:nvSpPr>
        <p:spPr>
          <a:xfrm>
            <a:off x="1610459" y="4971457"/>
            <a:ext cx="3273775" cy="830486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txBody>
          <a:bodyPr vert="horz" lIns="108000" tIns="108000" rIns="180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/>
              <a:t>Text here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DACC7390-B5C5-3A49-B5CE-0350C37682FB}"/>
              </a:ext>
            </a:extLst>
          </p:cNvPr>
          <p:cNvSpPr txBox="1">
            <a:spLocks/>
          </p:cNvSpPr>
          <p:nvPr/>
        </p:nvSpPr>
        <p:spPr>
          <a:xfrm>
            <a:off x="4980608" y="4957830"/>
            <a:ext cx="1561441" cy="848266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txBody>
          <a:bodyPr vert="horz" lIns="108000" tIns="108000" rIns="180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/>
              <a:t>Text here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9C139730-78F3-4340-B7E7-83EDFE675C3F}"/>
              </a:ext>
            </a:extLst>
          </p:cNvPr>
          <p:cNvSpPr txBox="1">
            <a:spLocks/>
          </p:cNvSpPr>
          <p:nvPr/>
        </p:nvSpPr>
        <p:spPr>
          <a:xfrm>
            <a:off x="6651122" y="4955237"/>
            <a:ext cx="1578478" cy="848266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txBody>
          <a:bodyPr vert="horz" lIns="108000" tIns="108000" rIns="180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/>
              <a:t>Text here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9E2E7862-15C7-1D44-BB1B-28C447971447}"/>
              </a:ext>
            </a:extLst>
          </p:cNvPr>
          <p:cNvSpPr txBox="1">
            <a:spLocks/>
          </p:cNvSpPr>
          <p:nvPr/>
        </p:nvSpPr>
        <p:spPr>
          <a:xfrm>
            <a:off x="8334493" y="4957830"/>
            <a:ext cx="1564190" cy="848266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txBody>
          <a:bodyPr vert="horz" lIns="108000" tIns="108000" rIns="36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/>
              <a:t>Text here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AD653C08-DCED-B54F-8826-C4AA7A6D414A}"/>
              </a:ext>
            </a:extLst>
          </p:cNvPr>
          <p:cNvSpPr txBox="1">
            <a:spLocks/>
          </p:cNvSpPr>
          <p:nvPr/>
        </p:nvSpPr>
        <p:spPr>
          <a:xfrm>
            <a:off x="10002762" y="4955238"/>
            <a:ext cx="1559002" cy="851570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txBody>
          <a:bodyPr vert="horz" lIns="108000" tIns="108000" rIns="180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/>
              <a:t>Text here</a:t>
            </a:r>
          </a:p>
        </p:txBody>
      </p:sp>
      <p:sp>
        <p:nvSpPr>
          <p:cNvPr id="116" name="Pladsholder til indhold 23">
            <a:extLst>
              <a:ext uri="{FF2B5EF4-FFF2-40B4-BE49-F238E27FC236}">
                <a16:creationId xmlns:a16="http://schemas.microsoft.com/office/drawing/2014/main" id="{074048DE-590E-F142-B7F0-5D6AEE287DC1}"/>
              </a:ext>
            </a:extLst>
          </p:cNvPr>
          <p:cNvSpPr txBox="1">
            <a:spLocks/>
          </p:cNvSpPr>
          <p:nvPr/>
        </p:nvSpPr>
        <p:spPr>
          <a:xfrm>
            <a:off x="621641" y="3066327"/>
            <a:ext cx="1037591" cy="331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200" dirty="0"/>
              <a:t>Text</a:t>
            </a:r>
          </a:p>
        </p:txBody>
      </p:sp>
      <p:sp>
        <p:nvSpPr>
          <p:cNvPr id="117" name="Pladsholder til indhold 23">
            <a:extLst>
              <a:ext uri="{FF2B5EF4-FFF2-40B4-BE49-F238E27FC236}">
                <a16:creationId xmlns:a16="http://schemas.microsoft.com/office/drawing/2014/main" id="{21705C55-DB28-B34A-BA32-C411BBA43DA9}"/>
              </a:ext>
            </a:extLst>
          </p:cNvPr>
          <p:cNvSpPr txBox="1">
            <a:spLocks/>
          </p:cNvSpPr>
          <p:nvPr/>
        </p:nvSpPr>
        <p:spPr>
          <a:xfrm>
            <a:off x="621641" y="4092555"/>
            <a:ext cx="1037591" cy="331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200" dirty="0"/>
              <a:t>Text</a:t>
            </a:r>
          </a:p>
        </p:txBody>
      </p:sp>
      <p:sp>
        <p:nvSpPr>
          <p:cNvPr id="118" name="Pladsholder til indhold 23">
            <a:extLst>
              <a:ext uri="{FF2B5EF4-FFF2-40B4-BE49-F238E27FC236}">
                <a16:creationId xmlns:a16="http://schemas.microsoft.com/office/drawing/2014/main" id="{3B73ED20-DDBA-CB4A-8D3E-9627652FB747}"/>
              </a:ext>
            </a:extLst>
          </p:cNvPr>
          <p:cNvSpPr txBox="1">
            <a:spLocks/>
          </p:cNvSpPr>
          <p:nvPr/>
        </p:nvSpPr>
        <p:spPr>
          <a:xfrm>
            <a:off x="621641" y="5056823"/>
            <a:ext cx="1037591" cy="331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200" dirty="0"/>
              <a:t>Text</a:t>
            </a: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5A262346-91CC-D64B-A8D3-61CDB149D566}"/>
              </a:ext>
            </a:extLst>
          </p:cNvPr>
          <p:cNvSpPr txBox="1">
            <a:spLocks/>
          </p:cNvSpPr>
          <p:nvPr/>
        </p:nvSpPr>
        <p:spPr>
          <a:xfrm>
            <a:off x="1622878" y="2003032"/>
            <a:ext cx="1568896" cy="867344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lIns="108000" tIns="108000" rIns="180000" bIns="18000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DK" sz="1100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72511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615765-60DD-854B-B0D2-B76571C5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department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145A81-55B6-F34D-BA82-9A17FA50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World </a:t>
            </a:r>
            <a:r>
              <a:rPr lang="da-DK" dirty="0" err="1"/>
              <a:t>map</a:t>
            </a:r>
            <a:endParaRPr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0C025B-E767-EE5E-6B19-DB83A90A06C6}"/>
              </a:ext>
            </a:extLst>
          </p:cNvPr>
          <p:cNvGrpSpPr/>
          <p:nvPr/>
        </p:nvGrpSpPr>
        <p:grpSpPr>
          <a:xfrm>
            <a:off x="-428976" y="678616"/>
            <a:ext cx="12397139" cy="6409322"/>
            <a:chOff x="-1575388" y="880603"/>
            <a:chExt cx="11795920" cy="60984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B48D52-9832-444A-B308-14BBEE50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5388" y="880603"/>
              <a:ext cx="11795920" cy="6098492"/>
            </a:xfrm>
            <a:prstGeom prst="rect">
              <a:avLst/>
            </a:prstGeom>
          </p:spPr>
        </p:pic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CF207C4D-AA7C-1041-AAE8-C02FCC6EFBC9}"/>
                </a:ext>
              </a:extLst>
            </p:cNvPr>
            <p:cNvSpPr txBox="1"/>
            <p:nvPr/>
          </p:nvSpPr>
          <p:spPr>
            <a:xfrm>
              <a:off x="4514925" y="2069351"/>
              <a:ext cx="3008911" cy="204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  <a:buSzPct val="80000"/>
              </a:pPr>
              <a:r>
                <a:rPr lang="da-DK" sz="1400" dirty="0"/>
                <a:t>Copenhagen Business School</a:t>
              </a:r>
              <a:endParaRPr lang="en-DK" sz="1400" dirty="0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1505D7A3-F0B5-70D0-3C51-025E12799B3A}"/>
              </a:ext>
            </a:extLst>
          </p:cNvPr>
          <p:cNvSpPr/>
          <p:nvPr/>
        </p:nvSpPr>
        <p:spPr>
          <a:xfrm>
            <a:off x="5715732" y="1954159"/>
            <a:ext cx="107722" cy="1077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DK" sz="1400" noProof="0" dirty="0" err="1"/>
          </a:p>
        </p:txBody>
      </p:sp>
    </p:spTree>
    <p:extLst>
      <p:ext uri="{BB962C8B-B14F-4D97-AF65-F5344CB8AC3E}">
        <p14:creationId xmlns:p14="http://schemas.microsoft.com/office/powerpoint/2010/main" val="3471854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dsholder til sidefod 101">
            <a:extLst>
              <a:ext uri="{FF2B5EF4-FFF2-40B4-BE49-F238E27FC236}">
                <a16:creationId xmlns:a16="http://schemas.microsoft.com/office/drawing/2014/main" id="{62F746E4-7909-5F49-AEFD-F98FE07DD69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Your department</a:t>
            </a:r>
            <a:endParaRPr lang="en-GB" dirty="0"/>
          </a:p>
        </p:txBody>
      </p:sp>
      <p:sp>
        <p:nvSpPr>
          <p:cNvPr id="103" name="Pladsholder til dato 102">
            <a:extLst>
              <a:ext uri="{FF2B5EF4-FFF2-40B4-BE49-F238E27FC236}">
                <a16:creationId xmlns:a16="http://schemas.microsoft.com/office/drawing/2014/main" id="{1B6789BE-0C4C-C647-8719-BFD4B12B70B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 dirty="0"/>
              <a:t>Date/Optional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9107750-0BE3-964B-88D7-CFC323EB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/>
          <a:p>
            <a:r>
              <a:rPr lang="da-DK" dirty="0" err="1"/>
              <a:t>Process</a:t>
            </a:r>
            <a:endParaRPr lang="da-DK" dirty="0"/>
          </a:p>
        </p:txBody>
      </p:sp>
      <p:sp>
        <p:nvSpPr>
          <p:cNvPr id="71" name="Undertitel 70">
            <a:extLst>
              <a:ext uri="{FF2B5EF4-FFF2-40B4-BE49-F238E27FC236}">
                <a16:creationId xmlns:a16="http://schemas.microsoft.com/office/drawing/2014/main" id="{AECDB9D2-3B86-1840-9A11-9B4A35F56AB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4" name="Pladsholder til slidenummer 103">
            <a:extLst>
              <a:ext uri="{FF2B5EF4-FFF2-40B4-BE49-F238E27FC236}">
                <a16:creationId xmlns:a16="http://schemas.microsoft.com/office/drawing/2014/main" id="{DBC2F06B-1574-794C-98B7-70856B6A374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75" name="TextBox 7">
            <a:extLst>
              <a:ext uri="{FF2B5EF4-FFF2-40B4-BE49-F238E27FC236}">
                <a16:creationId xmlns:a16="http://schemas.microsoft.com/office/drawing/2014/main" id="{AD34B41D-93B4-954A-895C-FAABC4DE5316}"/>
              </a:ext>
            </a:extLst>
          </p:cNvPr>
          <p:cNvSpPr txBox="1"/>
          <p:nvPr/>
        </p:nvSpPr>
        <p:spPr>
          <a:xfrm>
            <a:off x="7249747" y="1590564"/>
            <a:ext cx="2312209" cy="246221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>
            <a:spAutoFit/>
          </a:bodyPr>
          <a:lstStyle>
            <a:defPPr>
              <a:defRPr lang="en-DK"/>
            </a:defPPr>
            <a:lvl1pPr>
              <a:defRPr b="1" cap="all">
                <a:latin typeface="CBS NEW" panose="02000506080000020004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en-GB" sz="1000" cap="none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Week</a:t>
            </a:r>
          </a:p>
        </p:txBody>
      </p:sp>
      <p:sp>
        <p:nvSpPr>
          <p:cNvPr id="76" name="TextBox 9">
            <a:extLst>
              <a:ext uri="{FF2B5EF4-FFF2-40B4-BE49-F238E27FC236}">
                <a16:creationId xmlns:a16="http://schemas.microsoft.com/office/drawing/2014/main" id="{D35FEEE0-7F99-0347-BD30-E3C8CC8316C7}"/>
              </a:ext>
            </a:extLst>
          </p:cNvPr>
          <p:cNvSpPr txBox="1"/>
          <p:nvPr/>
        </p:nvSpPr>
        <p:spPr>
          <a:xfrm>
            <a:off x="633927" y="1590564"/>
            <a:ext cx="1715573" cy="246221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000" b="1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Week</a:t>
            </a:r>
          </a:p>
        </p:txBody>
      </p:sp>
      <p:sp>
        <p:nvSpPr>
          <p:cNvPr id="77" name="TextBox 12">
            <a:extLst>
              <a:ext uri="{FF2B5EF4-FFF2-40B4-BE49-F238E27FC236}">
                <a16:creationId xmlns:a16="http://schemas.microsoft.com/office/drawing/2014/main" id="{46629352-53D6-8841-916D-0C7989058ECB}"/>
              </a:ext>
            </a:extLst>
          </p:cNvPr>
          <p:cNvSpPr txBox="1"/>
          <p:nvPr/>
        </p:nvSpPr>
        <p:spPr>
          <a:xfrm>
            <a:off x="2639506" y="1590564"/>
            <a:ext cx="2339998" cy="246221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>
            <a:spAutoFit/>
          </a:bodyPr>
          <a:lstStyle>
            <a:defPPr>
              <a:defRPr lang="en-DK"/>
            </a:defPPr>
            <a:lvl1pPr>
              <a:defRPr b="1" cap="all">
                <a:latin typeface="CBS NEW" panose="02000506080000020004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en-GB" sz="1000" cap="none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Week</a:t>
            </a:r>
          </a:p>
        </p:txBody>
      </p:sp>
      <p:sp>
        <p:nvSpPr>
          <p:cNvPr id="78" name="TextBox 26">
            <a:extLst>
              <a:ext uri="{FF2B5EF4-FFF2-40B4-BE49-F238E27FC236}">
                <a16:creationId xmlns:a16="http://schemas.microsoft.com/office/drawing/2014/main" id="{1AD0C938-A094-E64F-B4AF-9E23DFBFCF67}"/>
              </a:ext>
            </a:extLst>
          </p:cNvPr>
          <p:cNvSpPr txBox="1"/>
          <p:nvPr/>
        </p:nvSpPr>
        <p:spPr>
          <a:xfrm>
            <a:off x="9842500" y="1590564"/>
            <a:ext cx="1720288" cy="246221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>
            <a:spAutoFit/>
          </a:bodyPr>
          <a:lstStyle>
            <a:defPPr>
              <a:defRPr lang="en-DK"/>
            </a:defPPr>
            <a:lvl1pPr>
              <a:defRPr b="1" cap="all">
                <a:latin typeface="CBS NEW" panose="02000506080000020004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en-GB" sz="1000" cap="none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Week</a:t>
            </a:r>
          </a:p>
        </p:txBody>
      </p:sp>
      <p:sp>
        <p:nvSpPr>
          <p:cNvPr id="79" name="TextBox 51">
            <a:extLst>
              <a:ext uri="{FF2B5EF4-FFF2-40B4-BE49-F238E27FC236}">
                <a16:creationId xmlns:a16="http://schemas.microsoft.com/office/drawing/2014/main" id="{DE83DB4E-C921-6C42-8A7E-2E748ECE1E66}"/>
              </a:ext>
            </a:extLst>
          </p:cNvPr>
          <p:cNvSpPr txBox="1"/>
          <p:nvPr/>
        </p:nvSpPr>
        <p:spPr>
          <a:xfrm>
            <a:off x="5245100" y="1590564"/>
            <a:ext cx="1714500" cy="246221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>
            <a:spAutoFit/>
          </a:bodyPr>
          <a:lstStyle>
            <a:defPPr>
              <a:defRPr lang="en-DK"/>
            </a:defPPr>
            <a:lvl1pPr>
              <a:defRPr b="1" cap="all">
                <a:latin typeface="CBS NEW" panose="02000506080000020004" pitchFamily="2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en-GB" sz="1000" cap="none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Week</a:t>
            </a:r>
          </a:p>
        </p:txBody>
      </p:sp>
      <p:sp>
        <p:nvSpPr>
          <p:cNvPr id="81" name="TextBox 66">
            <a:extLst>
              <a:ext uri="{FF2B5EF4-FFF2-40B4-BE49-F238E27FC236}">
                <a16:creationId xmlns:a16="http://schemas.microsoft.com/office/drawing/2014/main" id="{E7DA1CA9-F133-E743-B96C-EADBB2F5FF4F}"/>
              </a:ext>
            </a:extLst>
          </p:cNvPr>
          <p:cNvSpPr txBox="1"/>
          <p:nvPr/>
        </p:nvSpPr>
        <p:spPr>
          <a:xfrm>
            <a:off x="9843284" y="3946314"/>
            <a:ext cx="1719504" cy="517404"/>
          </a:xfrm>
          <a:prstGeom prst="rect">
            <a:avLst/>
          </a:prstGeom>
          <a:solidFill>
            <a:srgbClr val="4967AA"/>
          </a:solidFill>
          <a:ln w="19050">
            <a:noFill/>
          </a:ln>
        </p:spPr>
        <p:txBody>
          <a:bodyPr wrap="square" lIns="144000" tIns="180000" bIns="180000" rtlCol="0">
            <a:spAutoFit/>
          </a:bodyPr>
          <a:lstStyle>
            <a:defPPr>
              <a:defRPr lang="en-DK"/>
            </a:defPPr>
            <a:lvl1pPr>
              <a:defRPr sz="1467" b="1"/>
            </a:lvl1pPr>
          </a:lstStyle>
          <a:p>
            <a:pPr>
              <a:spcBef>
                <a:spcPts val="600"/>
              </a:spcBef>
            </a:pPr>
            <a:r>
              <a:rPr lang="en-GB" sz="1000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Action</a:t>
            </a:r>
          </a:p>
        </p:txBody>
      </p:sp>
      <p:sp>
        <p:nvSpPr>
          <p:cNvPr id="82" name="Rectangle 72">
            <a:extLst>
              <a:ext uri="{FF2B5EF4-FFF2-40B4-BE49-F238E27FC236}">
                <a16:creationId xmlns:a16="http://schemas.microsoft.com/office/drawing/2014/main" id="{0EDC7086-C498-8745-A27E-6D8C974BB925}"/>
              </a:ext>
            </a:extLst>
          </p:cNvPr>
          <p:cNvSpPr/>
          <p:nvPr/>
        </p:nvSpPr>
        <p:spPr>
          <a:xfrm>
            <a:off x="2657238" y="1998606"/>
            <a:ext cx="262049" cy="2620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TextBox 73">
            <a:extLst>
              <a:ext uri="{FF2B5EF4-FFF2-40B4-BE49-F238E27FC236}">
                <a16:creationId xmlns:a16="http://schemas.microsoft.com/office/drawing/2014/main" id="{083628F2-6FBF-9447-8E7D-539EA834A131}"/>
              </a:ext>
            </a:extLst>
          </p:cNvPr>
          <p:cNvSpPr txBox="1"/>
          <p:nvPr/>
        </p:nvSpPr>
        <p:spPr>
          <a:xfrm>
            <a:off x="2647687" y="2313826"/>
            <a:ext cx="16320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rgbClr val="2B406D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Date</a:t>
            </a:r>
          </a:p>
          <a:p>
            <a:r>
              <a:rPr lang="en-GB" sz="1000" dirty="0">
                <a:solidFill>
                  <a:srgbClr val="2B406D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Detail</a:t>
            </a:r>
          </a:p>
        </p:txBody>
      </p:sp>
      <p:sp>
        <p:nvSpPr>
          <p:cNvPr id="84" name="TextBox 75">
            <a:extLst>
              <a:ext uri="{FF2B5EF4-FFF2-40B4-BE49-F238E27FC236}">
                <a16:creationId xmlns:a16="http://schemas.microsoft.com/office/drawing/2014/main" id="{79228504-4DAB-3545-9EDC-14B9C856C5BD}"/>
              </a:ext>
            </a:extLst>
          </p:cNvPr>
          <p:cNvSpPr txBox="1"/>
          <p:nvPr/>
        </p:nvSpPr>
        <p:spPr>
          <a:xfrm>
            <a:off x="7238991" y="2313826"/>
            <a:ext cx="146856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rgbClr val="2B406D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Date</a:t>
            </a:r>
          </a:p>
          <a:p>
            <a:r>
              <a:rPr lang="en-GB" sz="1000" dirty="0">
                <a:solidFill>
                  <a:srgbClr val="2B406D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Detail</a:t>
            </a:r>
          </a:p>
        </p:txBody>
      </p:sp>
      <p:sp>
        <p:nvSpPr>
          <p:cNvPr id="85" name="TextBox 76">
            <a:extLst>
              <a:ext uri="{FF2B5EF4-FFF2-40B4-BE49-F238E27FC236}">
                <a16:creationId xmlns:a16="http://schemas.microsoft.com/office/drawing/2014/main" id="{C0EAB959-8BF2-C549-B1DC-B3007E896CE8}"/>
              </a:ext>
            </a:extLst>
          </p:cNvPr>
          <p:cNvSpPr txBox="1"/>
          <p:nvPr/>
        </p:nvSpPr>
        <p:spPr>
          <a:xfrm>
            <a:off x="9842500" y="4511974"/>
            <a:ext cx="1720288" cy="128684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wrap="square" lIns="144000" tIns="180000" bIns="180000" rtlCol="0">
            <a:spAutoFit/>
          </a:bodyPr>
          <a:lstStyle>
            <a:defPPr>
              <a:defRPr lang="en-DK"/>
            </a:defPPr>
            <a:lvl1pPr>
              <a:defRPr sz="1467" b="1"/>
            </a:lvl1pPr>
          </a:lstStyle>
          <a:p>
            <a:pPr>
              <a:spcBef>
                <a:spcPts val="600"/>
              </a:spcBef>
            </a:pPr>
            <a:r>
              <a:rPr lang="en-GB" sz="1000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Detail</a:t>
            </a:r>
          </a:p>
          <a:p>
            <a:pPr>
              <a:spcBef>
                <a:spcPts val="600"/>
              </a:spcBef>
            </a:pPr>
            <a:r>
              <a:rPr lang="en-GB" sz="1000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Date</a:t>
            </a:r>
          </a:p>
          <a:p>
            <a:pPr>
              <a:spcBef>
                <a:spcPts val="600"/>
              </a:spcBef>
            </a:pPr>
            <a:endParaRPr lang="en-GB" sz="1000" dirty="0">
              <a:solidFill>
                <a:schemeClr val="bg1"/>
              </a:solidFill>
              <a:latin typeface="CBS Sans" panose="02000503000000020004" pitchFamily="2" charset="0"/>
              <a:ea typeface="CBS Sans" panose="02000503000000020004" pitchFamily="2" charset="0"/>
              <a:cs typeface="CBS Sans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b="0" dirty="0" err="1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Actetur</a:t>
            </a:r>
            <a:r>
              <a:rPr lang="da-DK" sz="1000" b="0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, </a:t>
            </a:r>
            <a:r>
              <a:rPr lang="da-DK" sz="1000" b="0" dirty="0" err="1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adipisci</a:t>
            </a:r>
            <a:r>
              <a:rPr lang="da-DK" sz="1000" b="0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 </a:t>
            </a:r>
            <a:r>
              <a:rPr lang="da-DK" sz="1000" b="0" dirty="0" err="1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velit</a:t>
            </a:r>
            <a:r>
              <a:rPr lang="da-DK" sz="1000" b="0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b="0" dirty="0" err="1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Lorum</a:t>
            </a:r>
            <a:r>
              <a:rPr lang="da-DK" sz="1000" b="0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 </a:t>
            </a:r>
            <a:r>
              <a:rPr lang="da-DK" sz="1000" b="0" dirty="0" err="1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ipsum</a:t>
            </a:r>
            <a:endParaRPr lang="da-DK" sz="1000" b="0" dirty="0">
              <a:solidFill>
                <a:schemeClr val="bg1"/>
              </a:solidFill>
              <a:latin typeface="CBS Sans" panose="02000503000000020004" pitchFamily="2" charset="0"/>
              <a:ea typeface="CBS Sans" panose="02000503000000020004" pitchFamily="2" charset="0"/>
              <a:cs typeface="CBS Sans" panose="02000503000000020004" pitchFamily="2" charset="0"/>
            </a:endParaRPr>
          </a:p>
        </p:txBody>
      </p:sp>
      <p:sp>
        <p:nvSpPr>
          <p:cNvPr id="86" name="TextBox 78">
            <a:extLst>
              <a:ext uri="{FF2B5EF4-FFF2-40B4-BE49-F238E27FC236}">
                <a16:creationId xmlns:a16="http://schemas.microsoft.com/office/drawing/2014/main" id="{DF8B26C4-94F6-D44D-8C07-AB5AB0ED67F8}"/>
              </a:ext>
            </a:extLst>
          </p:cNvPr>
          <p:cNvSpPr txBox="1"/>
          <p:nvPr/>
        </p:nvSpPr>
        <p:spPr>
          <a:xfrm>
            <a:off x="9837108" y="2313826"/>
            <a:ext cx="710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rgbClr val="2B406D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Date</a:t>
            </a:r>
          </a:p>
          <a:p>
            <a:r>
              <a:rPr lang="en-GB" sz="1000" dirty="0">
                <a:solidFill>
                  <a:srgbClr val="2B406D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Detail</a:t>
            </a:r>
          </a:p>
        </p:txBody>
      </p:sp>
      <p:cxnSp>
        <p:nvCxnSpPr>
          <p:cNvPr id="89" name="Straight Connector 50">
            <a:extLst>
              <a:ext uri="{FF2B5EF4-FFF2-40B4-BE49-F238E27FC236}">
                <a16:creationId xmlns:a16="http://schemas.microsoft.com/office/drawing/2014/main" id="{24A19255-42BF-5146-A15F-A7497248A655}"/>
              </a:ext>
            </a:extLst>
          </p:cNvPr>
          <p:cNvCxnSpPr>
            <a:cxnSpLocks/>
          </p:cNvCxnSpPr>
          <p:nvPr/>
        </p:nvCxnSpPr>
        <p:spPr>
          <a:xfrm flipH="1">
            <a:off x="2457387" y="1585913"/>
            <a:ext cx="1651" cy="4217987"/>
          </a:xfrm>
          <a:prstGeom prst="line">
            <a:avLst/>
          </a:prstGeom>
          <a:ln>
            <a:solidFill>
              <a:srgbClr val="2B406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angle 94">
            <a:extLst>
              <a:ext uri="{FF2B5EF4-FFF2-40B4-BE49-F238E27FC236}">
                <a16:creationId xmlns:a16="http://schemas.microsoft.com/office/drawing/2014/main" id="{48F64F16-24EE-EC4E-A106-43EDB8511C10}"/>
              </a:ext>
            </a:extLst>
          </p:cNvPr>
          <p:cNvSpPr/>
          <p:nvPr/>
        </p:nvSpPr>
        <p:spPr>
          <a:xfrm>
            <a:off x="10522650" y="3721414"/>
            <a:ext cx="369460" cy="230802"/>
          </a:xfrm>
          <a:prstGeom prst="triangle">
            <a:avLst/>
          </a:prstGeom>
          <a:solidFill>
            <a:srgbClr val="4967A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93" name="TextBox 10">
            <a:extLst>
              <a:ext uri="{FF2B5EF4-FFF2-40B4-BE49-F238E27FC236}">
                <a16:creationId xmlns:a16="http://schemas.microsoft.com/office/drawing/2014/main" id="{8BC90502-1DF6-2741-87A3-FAC67F6DF396}"/>
              </a:ext>
            </a:extLst>
          </p:cNvPr>
          <p:cNvSpPr txBox="1"/>
          <p:nvPr/>
        </p:nvSpPr>
        <p:spPr>
          <a:xfrm>
            <a:off x="592102" y="2309167"/>
            <a:ext cx="165742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DK"/>
            </a:defPPr>
            <a:lvl1pPr>
              <a:defRPr sz="1467" b="1"/>
            </a:lvl1pPr>
          </a:lstStyle>
          <a:p>
            <a:r>
              <a:rPr lang="en-GB" sz="1000" dirty="0">
                <a:solidFill>
                  <a:srgbClr val="2B406D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Xx</a:t>
            </a:r>
            <a:br>
              <a:rPr lang="en-GB" sz="1000" dirty="0">
                <a:solidFill>
                  <a:srgbClr val="2B406D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</a:br>
            <a:r>
              <a:rPr lang="en-GB" sz="1000" b="0" dirty="0">
                <a:solidFill>
                  <a:srgbClr val="2B406D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Xx</a:t>
            </a:r>
          </a:p>
        </p:txBody>
      </p:sp>
      <p:sp>
        <p:nvSpPr>
          <p:cNvPr id="94" name="Kombinationstegning 93">
            <a:extLst>
              <a:ext uri="{FF2B5EF4-FFF2-40B4-BE49-F238E27FC236}">
                <a16:creationId xmlns:a16="http://schemas.microsoft.com/office/drawing/2014/main" id="{42B8C9BE-F6C3-2C42-8575-86CC5EDFB309}"/>
              </a:ext>
            </a:extLst>
          </p:cNvPr>
          <p:cNvSpPr/>
          <p:nvPr/>
        </p:nvSpPr>
        <p:spPr>
          <a:xfrm>
            <a:off x="7317245" y="3100267"/>
            <a:ext cx="1050612" cy="1059059"/>
          </a:xfrm>
          <a:custGeom>
            <a:avLst/>
            <a:gdLst>
              <a:gd name="connsiteX0" fmla="*/ 0 w 1050612"/>
              <a:gd name="connsiteY0" fmla="*/ 0 h 1059059"/>
              <a:gd name="connsiteX1" fmla="*/ 1050612 w 1050612"/>
              <a:gd name="connsiteY1" fmla="*/ 0 h 1059059"/>
              <a:gd name="connsiteX2" fmla="*/ 1050612 w 1050612"/>
              <a:gd name="connsiteY2" fmla="*/ 829322 h 1059059"/>
              <a:gd name="connsiteX3" fmla="*/ 722187 w 1050612"/>
              <a:gd name="connsiteY3" fmla="*/ 829322 h 1059059"/>
              <a:gd name="connsiteX4" fmla="*/ 538309 w 1050612"/>
              <a:gd name="connsiteY4" fmla="*/ 1059059 h 1059059"/>
              <a:gd name="connsiteX5" fmla="*/ 354431 w 1050612"/>
              <a:gd name="connsiteY5" fmla="*/ 829322 h 1059059"/>
              <a:gd name="connsiteX6" fmla="*/ 0 w 1050612"/>
              <a:gd name="connsiteY6" fmla="*/ 829322 h 105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0612" h="1059059">
                <a:moveTo>
                  <a:pt x="0" y="0"/>
                </a:moveTo>
                <a:lnTo>
                  <a:pt x="1050612" y="0"/>
                </a:lnTo>
                <a:lnTo>
                  <a:pt x="1050612" y="829322"/>
                </a:lnTo>
                <a:lnTo>
                  <a:pt x="722187" y="829322"/>
                </a:lnTo>
                <a:lnTo>
                  <a:pt x="538309" y="1059059"/>
                </a:lnTo>
                <a:lnTo>
                  <a:pt x="354431" y="829322"/>
                </a:lnTo>
                <a:lnTo>
                  <a:pt x="0" y="82932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rgbClr val="496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tlCol="0" anchor="ctr">
            <a:noAutofit/>
          </a:bodyPr>
          <a:lstStyle/>
          <a:p>
            <a:r>
              <a:rPr lang="en-GB" sz="1000" b="1" dirty="0">
                <a:solidFill>
                  <a:srgbClr val="4967AA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Action</a:t>
            </a:r>
          </a:p>
          <a:p>
            <a:r>
              <a:rPr lang="en-GB" sz="1000" dirty="0">
                <a:solidFill>
                  <a:srgbClr val="4967AA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Date</a:t>
            </a:r>
          </a:p>
          <a:p>
            <a:pPr algn="ctr"/>
            <a:endParaRPr lang="en-GB" sz="1000" dirty="0" err="1">
              <a:latin typeface="CBS Sans" panose="02000503000000020004" pitchFamily="2" charset="0"/>
              <a:ea typeface="CBS Sans" panose="02000503000000020004" pitchFamily="2" charset="0"/>
              <a:cs typeface="CBS Sans" panose="02000503000000020004" pitchFamily="2" charset="0"/>
            </a:endParaRPr>
          </a:p>
        </p:txBody>
      </p:sp>
      <p:sp>
        <p:nvSpPr>
          <p:cNvPr id="96" name="Tekstfelt 95">
            <a:extLst>
              <a:ext uri="{FF2B5EF4-FFF2-40B4-BE49-F238E27FC236}">
                <a16:creationId xmlns:a16="http://schemas.microsoft.com/office/drawing/2014/main" id="{30921288-078D-4043-8FC2-21F90EA2DE43}"/>
              </a:ext>
            </a:extLst>
          </p:cNvPr>
          <p:cNvSpPr txBox="1"/>
          <p:nvPr/>
        </p:nvSpPr>
        <p:spPr>
          <a:xfrm>
            <a:off x="5235575" y="4594553"/>
            <a:ext cx="1923750" cy="1209347"/>
          </a:xfrm>
          <a:custGeom>
            <a:avLst/>
            <a:gdLst>
              <a:gd name="connsiteX0" fmla="*/ 0 w 1923750"/>
              <a:gd name="connsiteY0" fmla="*/ 0 h 1209347"/>
              <a:gd name="connsiteX1" fmla="*/ 1698701 w 1923750"/>
              <a:gd name="connsiteY1" fmla="*/ 0 h 1209347"/>
              <a:gd name="connsiteX2" fmla="*/ 1698701 w 1923750"/>
              <a:gd name="connsiteY2" fmla="*/ 135829 h 1209347"/>
              <a:gd name="connsiteX3" fmla="*/ 1923750 w 1923750"/>
              <a:gd name="connsiteY3" fmla="*/ 315954 h 1209347"/>
              <a:gd name="connsiteX4" fmla="*/ 1698701 w 1923750"/>
              <a:gd name="connsiteY4" fmla="*/ 496080 h 1209347"/>
              <a:gd name="connsiteX5" fmla="*/ 1698701 w 1923750"/>
              <a:gd name="connsiteY5" fmla="*/ 979069 h 1209347"/>
              <a:gd name="connsiteX6" fmla="*/ 1698606 w 1923750"/>
              <a:gd name="connsiteY6" fmla="*/ 979069 h 1209347"/>
              <a:gd name="connsiteX7" fmla="*/ 1698606 w 1923750"/>
              <a:gd name="connsiteY7" fmla="*/ 1209347 h 1209347"/>
              <a:gd name="connsiteX8" fmla="*/ 0 w 1923750"/>
              <a:gd name="connsiteY8" fmla="*/ 1209347 h 1209347"/>
              <a:gd name="connsiteX9" fmla="*/ 0 w 1923750"/>
              <a:gd name="connsiteY9" fmla="*/ 979069 h 1209347"/>
              <a:gd name="connsiteX10" fmla="*/ 0 w 1923750"/>
              <a:gd name="connsiteY10" fmla="*/ 965770 h 120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3750" h="1209347">
                <a:moveTo>
                  <a:pt x="0" y="0"/>
                </a:moveTo>
                <a:lnTo>
                  <a:pt x="1698701" y="0"/>
                </a:lnTo>
                <a:lnTo>
                  <a:pt x="1698701" y="135829"/>
                </a:lnTo>
                <a:lnTo>
                  <a:pt x="1923750" y="315954"/>
                </a:lnTo>
                <a:lnTo>
                  <a:pt x="1698701" y="496080"/>
                </a:lnTo>
                <a:lnTo>
                  <a:pt x="1698701" y="979069"/>
                </a:lnTo>
                <a:lnTo>
                  <a:pt x="1698606" y="979069"/>
                </a:lnTo>
                <a:lnTo>
                  <a:pt x="1698606" y="1209347"/>
                </a:lnTo>
                <a:lnTo>
                  <a:pt x="0" y="1209347"/>
                </a:lnTo>
                <a:lnTo>
                  <a:pt x="0" y="979069"/>
                </a:lnTo>
                <a:lnTo>
                  <a:pt x="0" y="96577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txBody>
          <a:bodyPr wrap="square" lIns="144000" tIns="180000" bIns="180000" rtlCol="0">
            <a:noAutofit/>
          </a:bodyPr>
          <a:lstStyle>
            <a:defPPr>
              <a:defRPr lang="en-DK"/>
            </a:defPPr>
            <a:lvl1pPr>
              <a:defRPr sz="1467" b="1"/>
            </a:lvl1pPr>
          </a:lstStyle>
          <a:p>
            <a:pPr>
              <a:spcBef>
                <a:spcPts val="600"/>
              </a:spcBef>
            </a:pPr>
            <a:r>
              <a:rPr lang="en-GB" sz="1000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Xx</a:t>
            </a:r>
          </a:p>
          <a:p>
            <a:pPr>
              <a:spcBef>
                <a:spcPts val="600"/>
              </a:spcBef>
            </a:pPr>
            <a:r>
              <a:rPr lang="en-GB" sz="1000" b="0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Xx</a:t>
            </a:r>
            <a:endParaRPr lang="en-GB" sz="1000" b="0" dirty="0">
              <a:latin typeface="CBS Sans" panose="02000503000000020004" pitchFamily="2" charset="0"/>
              <a:ea typeface="CBS Sans" panose="02000503000000020004" pitchFamily="2" charset="0"/>
              <a:cs typeface="CBS Sans" panose="02000503000000020004" pitchFamily="2" charset="0"/>
            </a:endParaRPr>
          </a:p>
          <a:p>
            <a:pPr>
              <a:spcBef>
                <a:spcPts val="600"/>
              </a:spcBef>
            </a:pPr>
            <a:endParaRPr lang="en-GB" sz="1000" b="0" dirty="0">
              <a:solidFill>
                <a:sysClr val="windowText" lastClr="000000"/>
              </a:solidFill>
              <a:latin typeface="CBS Sans" panose="02000503000000020004" pitchFamily="2" charset="0"/>
              <a:ea typeface="CBS Sans" panose="02000503000000020004" pitchFamily="2" charset="0"/>
              <a:cs typeface="CBS Sans" panose="02000503000000020004" pitchFamily="2" charset="0"/>
            </a:endParaRPr>
          </a:p>
          <a:p>
            <a:pPr>
              <a:spcBef>
                <a:spcPts val="600"/>
              </a:spcBef>
            </a:pPr>
            <a:endParaRPr lang="en-GB" sz="1000" b="0" dirty="0">
              <a:latin typeface="CBS Sans" panose="02000503000000020004" pitchFamily="2" charset="0"/>
              <a:ea typeface="CBS Sans" panose="02000503000000020004" pitchFamily="2" charset="0"/>
              <a:cs typeface="CBS Sans" panose="02000503000000020004" pitchFamily="2" charset="0"/>
            </a:endParaRPr>
          </a:p>
        </p:txBody>
      </p:sp>
      <p:sp>
        <p:nvSpPr>
          <p:cNvPr id="97" name="Rectangle 72">
            <a:extLst>
              <a:ext uri="{FF2B5EF4-FFF2-40B4-BE49-F238E27FC236}">
                <a16:creationId xmlns:a16="http://schemas.microsoft.com/office/drawing/2014/main" id="{4DC1571D-928C-544E-9F3B-B5898A07C893}"/>
              </a:ext>
            </a:extLst>
          </p:cNvPr>
          <p:cNvSpPr/>
          <p:nvPr/>
        </p:nvSpPr>
        <p:spPr>
          <a:xfrm>
            <a:off x="7249747" y="1998606"/>
            <a:ext cx="262049" cy="2620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72">
            <a:extLst>
              <a:ext uri="{FF2B5EF4-FFF2-40B4-BE49-F238E27FC236}">
                <a16:creationId xmlns:a16="http://schemas.microsoft.com/office/drawing/2014/main" id="{D84511CA-F766-6543-8D4E-9783E3300172}"/>
              </a:ext>
            </a:extLst>
          </p:cNvPr>
          <p:cNvSpPr/>
          <p:nvPr/>
        </p:nvSpPr>
        <p:spPr>
          <a:xfrm>
            <a:off x="9852903" y="1998606"/>
            <a:ext cx="262049" cy="2620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Tekstfelt 98">
            <a:extLst>
              <a:ext uri="{FF2B5EF4-FFF2-40B4-BE49-F238E27FC236}">
                <a16:creationId xmlns:a16="http://schemas.microsoft.com/office/drawing/2014/main" id="{0697F311-BEAF-CB4D-BCE0-8075912A909A}"/>
              </a:ext>
            </a:extLst>
          </p:cNvPr>
          <p:cNvSpPr txBox="1"/>
          <p:nvPr/>
        </p:nvSpPr>
        <p:spPr>
          <a:xfrm>
            <a:off x="628650" y="4594553"/>
            <a:ext cx="1923750" cy="1209347"/>
          </a:xfrm>
          <a:custGeom>
            <a:avLst/>
            <a:gdLst>
              <a:gd name="connsiteX0" fmla="*/ 0 w 1923750"/>
              <a:gd name="connsiteY0" fmla="*/ 0 h 1209347"/>
              <a:gd name="connsiteX1" fmla="*/ 1698701 w 1923750"/>
              <a:gd name="connsiteY1" fmla="*/ 0 h 1209347"/>
              <a:gd name="connsiteX2" fmla="*/ 1698701 w 1923750"/>
              <a:gd name="connsiteY2" fmla="*/ 135829 h 1209347"/>
              <a:gd name="connsiteX3" fmla="*/ 1923750 w 1923750"/>
              <a:gd name="connsiteY3" fmla="*/ 315954 h 1209347"/>
              <a:gd name="connsiteX4" fmla="*/ 1698701 w 1923750"/>
              <a:gd name="connsiteY4" fmla="*/ 496080 h 1209347"/>
              <a:gd name="connsiteX5" fmla="*/ 1698701 w 1923750"/>
              <a:gd name="connsiteY5" fmla="*/ 979069 h 1209347"/>
              <a:gd name="connsiteX6" fmla="*/ 1698606 w 1923750"/>
              <a:gd name="connsiteY6" fmla="*/ 979069 h 1209347"/>
              <a:gd name="connsiteX7" fmla="*/ 1698606 w 1923750"/>
              <a:gd name="connsiteY7" fmla="*/ 1209347 h 1209347"/>
              <a:gd name="connsiteX8" fmla="*/ 0 w 1923750"/>
              <a:gd name="connsiteY8" fmla="*/ 1209347 h 1209347"/>
              <a:gd name="connsiteX9" fmla="*/ 0 w 1923750"/>
              <a:gd name="connsiteY9" fmla="*/ 979069 h 1209347"/>
              <a:gd name="connsiteX10" fmla="*/ 0 w 1923750"/>
              <a:gd name="connsiteY10" fmla="*/ 965770 h 120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3750" h="1209347">
                <a:moveTo>
                  <a:pt x="0" y="0"/>
                </a:moveTo>
                <a:lnTo>
                  <a:pt x="1698701" y="0"/>
                </a:lnTo>
                <a:lnTo>
                  <a:pt x="1698701" y="135829"/>
                </a:lnTo>
                <a:lnTo>
                  <a:pt x="1923750" y="315954"/>
                </a:lnTo>
                <a:lnTo>
                  <a:pt x="1698701" y="496080"/>
                </a:lnTo>
                <a:lnTo>
                  <a:pt x="1698701" y="979069"/>
                </a:lnTo>
                <a:lnTo>
                  <a:pt x="1698606" y="979069"/>
                </a:lnTo>
                <a:lnTo>
                  <a:pt x="1698606" y="1209347"/>
                </a:lnTo>
                <a:lnTo>
                  <a:pt x="0" y="1209347"/>
                </a:lnTo>
                <a:lnTo>
                  <a:pt x="0" y="979069"/>
                </a:lnTo>
                <a:lnTo>
                  <a:pt x="0" y="965770"/>
                </a:lnTo>
                <a:close/>
              </a:path>
            </a:pathLst>
          </a:custGeom>
          <a:solidFill>
            <a:srgbClr val="4967AA"/>
          </a:solidFill>
          <a:ln w="19050">
            <a:noFill/>
          </a:ln>
        </p:spPr>
        <p:txBody>
          <a:bodyPr wrap="square" lIns="144000" tIns="180000" bIns="180000" rtlCol="0">
            <a:noAutofit/>
          </a:bodyPr>
          <a:lstStyle>
            <a:defPPr>
              <a:defRPr lang="en-DK"/>
            </a:defPPr>
            <a:lvl1pPr>
              <a:defRPr sz="1467" b="1"/>
            </a:lvl1pPr>
          </a:lstStyle>
          <a:p>
            <a:pPr>
              <a:spcBef>
                <a:spcPts val="600"/>
              </a:spcBef>
            </a:pPr>
            <a:r>
              <a:rPr lang="en-GB" sz="1000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Xx</a:t>
            </a:r>
          </a:p>
          <a:p>
            <a:pPr>
              <a:spcBef>
                <a:spcPts val="600"/>
              </a:spcBef>
            </a:pPr>
            <a:r>
              <a:rPr lang="en-GB" sz="1000" b="0" dirty="0">
                <a:solidFill>
                  <a:schemeClr val="bg1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Xx</a:t>
            </a:r>
            <a:endParaRPr lang="en-GB" sz="1000" b="0" dirty="0">
              <a:latin typeface="CBS Sans" panose="02000503000000020004" pitchFamily="2" charset="0"/>
              <a:ea typeface="CBS Sans" panose="02000503000000020004" pitchFamily="2" charset="0"/>
              <a:cs typeface="CBS Sans" panose="02000503000000020004" pitchFamily="2" charset="0"/>
            </a:endParaRPr>
          </a:p>
          <a:p>
            <a:pPr>
              <a:spcBef>
                <a:spcPts val="600"/>
              </a:spcBef>
            </a:pPr>
            <a:endParaRPr lang="en-GB" sz="1000" b="0" dirty="0">
              <a:latin typeface="CBS Sans" panose="02000503000000020004" pitchFamily="2" charset="0"/>
              <a:ea typeface="CBS Sans" panose="02000503000000020004" pitchFamily="2" charset="0"/>
              <a:cs typeface="CBS Sans" panose="02000503000000020004" pitchFamily="2" charset="0"/>
            </a:endParaRPr>
          </a:p>
        </p:txBody>
      </p:sp>
      <p:cxnSp>
        <p:nvCxnSpPr>
          <p:cNvPr id="36" name="Straight Connector 50">
            <a:extLst>
              <a:ext uri="{FF2B5EF4-FFF2-40B4-BE49-F238E27FC236}">
                <a16:creationId xmlns:a16="http://schemas.microsoft.com/office/drawing/2014/main" id="{BFAA2DCD-0DC4-0D4A-A301-97D1B660DC1B}"/>
              </a:ext>
            </a:extLst>
          </p:cNvPr>
          <p:cNvCxnSpPr>
            <a:cxnSpLocks/>
          </p:cNvCxnSpPr>
          <p:nvPr/>
        </p:nvCxnSpPr>
        <p:spPr>
          <a:xfrm flipH="1">
            <a:off x="5112992" y="1585913"/>
            <a:ext cx="1651" cy="4217987"/>
          </a:xfrm>
          <a:prstGeom prst="line">
            <a:avLst/>
          </a:prstGeom>
          <a:ln>
            <a:solidFill>
              <a:srgbClr val="2B406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50">
            <a:extLst>
              <a:ext uri="{FF2B5EF4-FFF2-40B4-BE49-F238E27FC236}">
                <a16:creationId xmlns:a16="http://schemas.microsoft.com/office/drawing/2014/main" id="{05F589E7-6A79-D549-B090-D38BBB84A3D2}"/>
              </a:ext>
            </a:extLst>
          </p:cNvPr>
          <p:cNvCxnSpPr>
            <a:cxnSpLocks/>
          </p:cNvCxnSpPr>
          <p:nvPr/>
        </p:nvCxnSpPr>
        <p:spPr>
          <a:xfrm flipH="1">
            <a:off x="7077369" y="1585913"/>
            <a:ext cx="1651" cy="4217987"/>
          </a:xfrm>
          <a:prstGeom prst="line">
            <a:avLst/>
          </a:prstGeom>
          <a:ln>
            <a:solidFill>
              <a:srgbClr val="2B406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50">
            <a:extLst>
              <a:ext uri="{FF2B5EF4-FFF2-40B4-BE49-F238E27FC236}">
                <a16:creationId xmlns:a16="http://schemas.microsoft.com/office/drawing/2014/main" id="{1A494DAD-020D-4547-BE65-959069DF6F44}"/>
              </a:ext>
            </a:extLst>
          </p:cNvPr>
          <p:cNvCxnSpPr>
            <a:cxnSpLocks/>
          </p:cNvCxnSpPr>
          <p:nvPr/>
        </p:nvCxnSpPr>
        <p:spPr>
          <a:xfrm flipH="1">
            <a:off x="9723559" y="1585913"/>
            <a:ext cx="1651" cy="4217987"/>
          </a:xfrm>
          <a:prstGeom prst="line">
            <a:avLst/>
          </a:prstGeom>
          <a:ln>
            <a:solidFill>
              <a:srgbClr val="2B406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Kombinationstegning 93">
            <a:extLst>
              <a:ext uri="{FF2B5EF4-FFF2-40B4-BE49-F238E27FC236}">
                <a16:creationId xmlns:a16="http://schemas.microsoft.com/office/drawing/2014/main" id="{2B6E1C0B-8148-DD4C-BA71-C791D962FC6F}"/>
              </a:ext>
            </a:extLst>
          </p:cNvPr>
          <p:cNvSpPr/>
          <p:nvPr/>
        </p:nvSpPr>
        <p:spPr>
          <a:xfrm>
            <a:off x="8472264" y="3100267"/>
            <a:ext cx="1050612" cy="1059059"/>
          </a:xfrm>
          <a:custGeom>
            <a:avLst/>
            <a:gdLst>
              <a:gd name="connsiteX0" fmla="*/ 0 w 1050612"/>
              <a:gd name="connsiteY0" fmla="*/ 0 h 1059059"/>
              <a:gd name="connsiteX1" fmla="*/ 1050612 w 1050612"/>
              <a:gd name="connsiteY1" fmla="*/ 0 h 1059059"/>
              <a:gd name="connsiteX2" fmla="*/ 1050612 w 1050612"/>
              <a:gd name="connsiteY2" fmla="*/ 829322 h 1059059"/>
              <a:gd name="connsiteX3" fmla="*/ 722187 w 1050612"/>
              <a:gd name="connsiteY3" fmla="*/ 829322 h 1059059"/>
              <a:gd name="connsiteX4" fmla="*/ 538309 w 1050612"/>
              <a:gd name="connsiteY4" fmla="*/ 1059059 h 1059059"/>
              <a:gd name="connsiteX5" fmla="*/ 354431 w 1050612"/>
              <a:gd name="connsiteY5" fmla="*/ 829322 h 1059059"/>
              <a:gd name="connsiteX6" fmla="*/ 0 w 1050612"/>
              <a:gd name="connsiteY6" fmla="*/ 829322 h 105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0612" h="1059059">
                <a:moveTo>
                  <a:pt x="0" y="0"/>
                </a:moveTo>
                <a:lnTo>
                  <a:pt x="1050612" y="0"/>
                </a:lnTo>
                <a:lnTo>
                  <a:pt x="1050612" y="829322"/>
                </a:lnTo>
                <a:lnTo>
                  <a:pt x="722187" y="829322"/>
                </a:lnTo>
                <a:lnTo>
                  <a:pt x="538309" y="1059059"/>
                </a:lnTo>
                <a:lnTo>
                  <a:pt x="354431" y="829322"/>
                </a:lnTo>
                <a:lnTo>
                  <a:pt x="0" y="82932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rgbClr val="496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tlCol="0" anchor="ctr">
            <a:noAutofit/>
          </a:bodyPr>
          <a:lstStyle/>
          <a:p>
            <a:r>
              <a:rPr lang="en-GB" sz="1000" b="1" dirty="0">
                <a:solidFill>
                  <a:srgbClr val="4967AA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Action</a:t>
            </a:r>
          </a:p>
          <a:p>
            <a:r>
              <a:rPr lang="en-GB" sz="1000" dirty="0">
                <a:solidFill>
                  <a:srgbClr val="4967AA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Date</a:t>
            </a:r>
          </a:p>
          <a:p>
            <a:pPr algn="ctr"/>
            <a:endParaRPr lang="en-GB" sz="1000" dirty="0" err="1">
              <a:latin typeface="CBS Sans" panose="02000503000000020004" pitchFamily="2" charset="0"/>
              <a:ea typeface="CBS Sans" panose="02000503000000020004" pitchFamily="2" charset="0"/>
              <a:cs typeface="CBS Sans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05B0D1-F675-F048-AE0D-4AC4E583F6E6}"/>
              </a:ext>
            </a:extLst>
          </p:cNvPr>
          <p:cNvSpPr/>
          <p:nvPr/>
        </p:nvSpPr>
        <p:spPr>
          <a:xfrm>
            <a:off x="446930" y="-1425395"/>
            <a:ext cx="2298743" cy="120718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72000" bIns="36000" rtlCol="0" anchor="t" anchorCtr="0"/>
          <a:lstStyle/>
          <a:p>
            <a:pPr>
              <a:spcAft>
                <a:spcPts val="600"/>
              </a:spcAft>
            </a:pPr>
            <a:r>
              <a:rPr lang="en-GB" sz="1300" b="1" dirty="0">
                <a:solidFill>
                  <a:srgbClr val="2B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your own shape</a:t>
            </a:r>
          </a:p>
          <a:p>
            <a:r>
              <a:rPr lang="en-GB" sz="1100" dirty="0">
                <a:solidFill>
                  <a:srgbClr val="2B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see slide 22</a:t>
            </a:r>
          </a:p>
          <a:p>
            <a:endParaRPr sz="1300" noProof="0" dirty="0" err="1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EA45DA8-B98E-1D4D-83F5-A9C2664DFFD6}"/>
              </a:ext>
            </a:extLst>
          </p:cNvPr>
          <p:cNvSpPr/>
          <p:nvPr/>
        </p:nvSpPr>
        <p:spPr>
          <a:xfrm rot="2699993">
            <a:off x="2581988" y="-1256846"/>
            <a:ext cx="313037" cy="31303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sz="1600" noProof="0" dirty="0" err="1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884988C5-5E4D-6640-AE2B-AAAE997AC826}"/>
              </a:ext>
            </a:extLst>
          </p:cNvPr>
          <p:cNvSpPr/>
          <p:nvPr/>
        </p:nvSpPr>
        <p:spPr>
          <a:xfrm>
            <a:off x="2643628" y="4588959"/>
            <a:ext cx="2512927" cy="1207186"/>
          </a:xfrm>
          <a:custGeom>
            <a:avLst/>
            <a:gdLst>
              <a:gd name="connsiteX0" fmla="*/ 0 w 2512927"/>
              <a:gd name="connsiteY0" fmla="*/ 0 h 1207186"/>
              <a:gd name="connsiteX1" fmla="*/ 2298743 w 2512927"/>
              <a:gd name="connsiteY1" fmla="*/ 0 h 1207186"/>
              <a:gd name="connsiteX2" fmla="*/ 2298743 w 2512927"/>
              <a:gd name="connsiteY2" fmla="*/ 110884 h 1207186"/>
              <a:gd name="connsiteX3" fmla="*/ 2512927 w 2512927"/>
              <a:gd name="connsiteY3" fmla="*/ 325067 h 1207186"/>
              <a:gd name="connsiteX4" fmla="*/ 2298743 w 2512927"/>
              <a:gd name="connsiteY4" fmla="*/ 539252 h 1207186"/>
              <a:gd name="connsiteX5" fmla="*/ 2298743 w 2512927"/>
              <a:gd name="connsiteY5" fmla="*/ 1207186 h 1207186"/>
              <a:gd name="connsiteX6" fmla="*/ 0 w 2512927"/>
              <a:gd name="connsiteY6" fmla="*/ 1207186 h 12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927" h="1207186">
                <a:moveTo>
                  <a:pt x="0" y="0"/>
                </a:moveTo>
                <a:lnTo>
                  <a:pt x="2298743" y="0"/>
                </a:lnTo>
                <a:lnTo>
                  <a:pt x="2298743" y="110884"/>
                </a:lnTo>
                <a:lnTo>
                  <a:pt x="2512927" y="325067"/>
                </a:lnTo>
                <a:lnTo>
                  <a:pt x="2298743" y="539252"/>
                </a:lnTo>
                <a:lnTo>
                  <a:pt x="2298743" y="1207186"/>
                </a:lnTo>
                <a:lnTo>
                  <a:pt x="0" y="1207186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72000" bIns="3600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1000" b="1" dirty="0">
                <a:solidFill>
                  <a:srgbClr val="2B406D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Xx</a:t>
            </a:r>
          </a:p>
          <a:p>
            <a:r>
              <a:rPr lang="en-GB" sz="1000" dirty="0">
                <a:solidFill>
                  <a:srgbClr val="2B406D"/>
                </a:solidFill>
                <a:latin typeface="CBS Sans" panose="02000503000000020004" pitchFamily="2" charset="0"/>
                <a:ea typeface="CBS Sans" panose="02000503000000020004" pitchFamily="2" charset="0"/>
                <a:cs typeface="CBS Sans" panose="02000503000000020004" pitchFamily="2" charset="0"/>
              </a:rPr>
              <a:t>Xx</a:t>
            </a:r>
          </a:p>
          <a:p>
            <a:endParaRPr sz="1000" noProof="0" dirty="0" err="1">
              <a:latin typeface="CBS Sans" panose="02000503000000020004" pitchFamily="2" charset="0"/>
              <a:ea typeface="CBS Sans" panose="02000503000000020004" pitchFamily="2" charset="0"/>
              <a:cs typeface="CBS Sans" panose="02000503000000020004" pitchFamily="2" charset="0"/>
            </a:endParaRPr>
          </a:p>
        </p:txBody>
      </p:sp>
      <p:sp>
        <p:nvSpPr>
          <p:cNvPr id="91" name="Kombinationstegning 90">
            <a:extLst>
              <a:ext uri="{FF2B5EF4-FFF2-40B4-BE49-F238E27FC236}">
                <a16:creationId xmlns:a16="http://schemas.microsoft.com/office/drawing/2014/main" id="{A9F536B2-A3EF-DE40-8566-6EE60605A454}"/>
              </a:ext>
            </a:extLst>
          </p:cNvPr>
          <p:cNvSpPr/>
          <p:nvPr/>
        </p:nvSpPr>
        <p:spPr>
          <a:xfrm rot="5400000">
            <a:off x="7811546" y="3839689"/>
            <a:ext cx="1404024" cy="2524399"/>
          </a:xfrm>
          <a:custGeom>
            <a:avLst/>
            <a:gdLst>
              <a:gd name="connsiteX0" fmla="*/ 0 w 1404024"/>
              <a:gd name="connsiteY0" fmla="*/ 1910430 h 2524399"/>
              <a:gd name="connsiteX1" fmla="*/ 224900 w 1404024"/>
              <a:gd name="connsiteY1" fmla="*/ 1730424 h 2524399"/>
              <a:gd name="connsiteX2" fmla="*/ 224900 w 1404024"/>
              <a:gd name="connsiteY2" fmla="*/ 902714 h 2524399"/>
              <a:gd name="connsiteX3" fmla="*/ 12192 w 1404024"/>
              <a:gd name="connsiteY3" fmla="*/ 732466 h 2524399"/>
              <a:gd name="connsiteX4" fmla="*/ 224900 w 1404024"/>
              <a:gd name="connsiteY4" fmla="*/ 562218 h 2524399"/>
              <a:gd name="connsiteX5" fmla="*/ 224900 w 1404024"/>
              <a:gd name="connsiteY5" fmla="*/ 226345 h 2524399"/>
              <a:gd name="connsiteX6" fmla="*/ 359692 w 1404024"/>
              <a:gd name="connsiteY6" fmla="*/ 226345 h 2524399"/>
              <a:gd name="connsiteX7" fmla="*/ 540854 w 1404024"/>
              <a:gd name="connsiteY7" fmla="*/ 0 h 2524399"/>
              <a:gd name="connsiteX8" fmla="*/ 722017 w 1404024"/>
              <a:gd name="connsiteY8" fmla="*/ 226345 h 2524399"/>
              <a:gd name="connsiteX9" fmla="*/ 1404024 w 1404024"/>
              <a:gd name="connsiteY9" fmla="*/ 226345 h 2524399"/>
              <a:gd name="connsiteX10" fmla="*/ 1404024 w 1404024"/>
              <a:gd name="connsiteY10" fmla="*/ 2524399 h 2524399"/>
              <a:gd name="connsiteX11" fmla="*/ 224900 w 1404024"/>
              <a:gd name="connsiteY11" fmla="*/ 2524399 h 2524399"/>
              <a:gd name="connsiteX12" fmla="*/ 224900 w 1404024"/>
              <a:gd name="connsiteY12" fmla="*/ 2090436 h 252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4024" h="2524399">
                <a:moveTo>
                  <a:pt x="0" y="1910430"/>
                </a:moveTo>
                <a:lnTo>
                  <a:pt x="224900" y="1730424"/>
                </a:lnTo>
                <a:lnTo>
                  <a:pt x="224900" y="902714"/>
                </a:lnTo>
                <a:lnTo>
                  <a:pt x="12192" y="732466"/>
                </a:lnTo>
                <a:lnTo>
                  <a:pt x="224900" y="562218"/>
                </a:lnTo>
                <a:lnTo>
                  <a:pt x="224900" y="226345"/>
                </a:lnTo>
                <a:lnTo>
                  <a:pt x="359692" y="226345"/>
                </a:lnTo>
                <a:lnTo>
                  <a:pt x="540854" y="0"/>
                </a:lnTo>
                <a:lnTo>
                  <a:pt x="722017" y="226345"/>
                </a:lnTo>
                <a:lnTo>
                  <a:pt x="1404024" y="226345"/>
                </a:lnTo>
                <a:lnTo>
                  <a:pt x="1404024" y="2524399"/>
                </a:lnTo>
                <a:lnTo>
                  <a:pt x="224900" y="2524399"/>
                </a:lnTo>
                <a:lnTo>
                  <a:pt x="224900" y="2090436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rgbClr val="496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 dirty="0" err="1"/>
          </a:p>
        </p:txBody>
      </p:sp>
    </p:spTree>
    <p:extLst>
      <p:ext uri="{BB962C8B-B14F-4D97-AF65-F5344CB8AC3E}">
        <p14:creationId xmlns:p14="http://schemas.microsoft.com/office/powerpoint/2010/main" val="1320927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A89E3E1-CBA9-E449-8707-65CF441ABBC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Your department</a:t>
            </a:r>
            <a:endParaRPr lang="en-GB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6AD76EE-A1BE-EC4E-982D-01C98DB6BDE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 dirty="0"/>
              <a:t>Date/Optional text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D78940E-2A87-C14F-9E1E-23330AD0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Pointing</a:t>
            </a:r>
            <a:r>
              <a:rPr lang="da-DK" dirty="0"/>
              <a:t> </a:t>
            </a:r>
            <a:r>
              <a:rPr lang="da-DK" dirty="0" err="1"/>
              <a:t>boxes</a:t>
            </a:r>
            <a:endParaRPr lang="da-DK" dirty="0"/>
          </a:p>
        </p:txBody>
      </p:sp>
      <p:sp>
        <p:nvSpPr>
          <p:cNvPr id="2" name="Undertitel 1">
            <a:extLst>
              <a:ext uri="{FF2B5EF4-FFF2-40B4-BE49-F238E27FC236}">
                <a16:creationId xmlns:a16="http://schemas.microsoft.com/office/drawing/2014/main" id="{1A074FDF-909B-8141-AECC-11176C1B5CB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a-DK" dirty="0"/>
              <a:t>How to </a:t>
            </a:r>
            <a:r>
              <a:rPr lang="da-DK" dirty="0" err="1"/>
              <a:t>merge</a:t>
            </a:r>
            <a:r>
              <a:rPr lang="da-DK" dirty="0"/>
              <a:t> </a:t>
            </a:r>
            <a:r>
              <a:rPr lang="da-DK" dirty="0" err="1"/>
              <a:t>shapes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CB4966-37CB-3347-9E47-63F96981FC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AF3B9D4E-D407-0347-9B09-D108B3B2F41F}"/>
              </a:ext>
            </a:extLst>
          </p:cNvPr>
          <p:cNvSpPr/>
          <p:nvPr/>
        </p:nvSpPr>
        <p:spPr>
          <a:xfrm rot="2700000">
            <a:off x="4320524" y="1190766"/>
            <a:ext cx="4473290" cy="4473290"/>
          </a:xfrm>
          <a:custGeom>
            <a:avLst/>
            <a:gdLst>
              <a:gd name="connsiteX0" fmla="*/ 0 w 4473290"/>
              <a:gd name="connsiteY0" fmla="*/ 1869016 h 4473290"/>
              <a:gd name="connsiteX1" fmla="*/ 1869016 w 4473290"/>
              <a:gd name="connsiteY1" fmla="*/ 0 h 4473290"/>
              <a:gd name="connsiteX2" fmla="*/ 2339430 w 4473290"/>
              <a:gd name="connsiteY2" fmla="*/ 470414 h 4473290"/>
              <a:gd name="connsiteX3" fmla="*/ 2655839 w 4473290"/>
              <a:gd name="connsiteY3" fmla="*/ 470414 h 4473290"/>
              <a:gd name="connsiteX4" fmla="*/ 2655839 w 4473290"/>
              <a:gd name="connsiteY4" fmla="*/ 786823 h 4473290"/>
              <a:gd name="connsiteX5" fmla="*/ 3012949 w 4473290"/>
              <a:gd name="connsiteY5" fmla="*/ 1143932 h 4473290"/>
              <a:gd name="connsiteX6" fmla="*/ 3329357 w 4473290"/>
              <a:gd name="connsiteY6" fmla="*/ 1143933 h 4473290"/>
              <a:gd name="connsiteX7" fmla="*/ 3329358 w 4473290"/>
              <a:gd name="connsiteY7" fmla="*/ 1460341 h 4473290"/>
              <a:gd name="connsiteX8" fmla="*/ 3686467 w 4473290"/>
              <a:gd name="connsiteY8" fmla="*/ 1817451 h 4473290"/>
              <a:gd name="connsiteX9" fmla="*/ 4002876 w 4473290"/>
              <a:gd name="connsiteY9" fmla="*/ 1817451 h 4473290"/>
              <a:gd name="connsiteX10" fmla="*/ 4002876 w 4473290"/>
              <a:gd name="connsiteY10" fmla="*/ 2133859 h 4473290"/>
              <a:gd name="connsiteX11" fmla="*/ 4473290 w 4473290"/>
              <a:gd name="connsiteY11" fmla="*/ 2604274 h 4473290"/>
              <a:gd name="connsiteX12" fmla="*/ 2604274 w 4473290"/>
              <a:gd name="connsiteY12" fmla="*/ 4473290 h 447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73290" h="4473290">
                <a:moveTo>
                  <a:pt x="0" y="1869016"/>
                </a:moveTo>
                <a:lnTo>
                  <a:pt x="1869016" y="0"/>
                </a:lnTo>
                <a:lnTo>
                  <a:pt x="2339430" y="470414"/>
                </a:lnTo>
                <a:lnTo>
                  <a:pt x="2655839" y="470414"/>
                </a:lnTo>
                <a:lnTo>
                  <a:pt x="2655839" y="786823"/>
                </a:lnTo>
                <a:lnTo>
                  <a:pt x="3012949" y="1143932"/>
                </a:lnTo>
                <a:lnTo>
                  <a:pt x="3329357" y="1143933"/>
                </a:lnTo>
                <a:lnTo>
                  <a:pt x="3329358" y="1460341"/>
                </a:lnTo>
                <a:lnTo>
                  <a:pt x="3686467" y="1817451"/>
                </a:lnTo>
                <a:lnTo>
                  <a:pt x="4002876" y="1817451"/>
                </a:lnTo>
                <a:lnTo>
                  <a:pt x="4002876" y="2133859"/>
                </a:lnTo>
                <a:lnTo>
                  <a:pt x="4473290" y="2604274"/>
                </a:lnTo>
                <a:lnTo>
                  <a:pt x="2604274" y="447329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da-DK" sz="1600" noProof="0" dirty="0" err="1"/>
          </a:p>
        </p:txBody>
      </p:sp>
      <p:sp>
        <p:nvSpPr>
          <p:cNvPr id="12" name="Kombinationstegning 11">
            <a:extLst>
              <a:ext uri="{FF2B5EF4-FFF2-40B4-BE49-F238E27FC236}">
                <a16:creationId xmlns:a16="http://schemas.microsoft.com/office/drawing/2014/main" id="{F958FD7B-5FDD-8C4D-A674-0C88994D21C1}"/>
              </a:ext>
            </a:extLst>
          </p:cNvPr>
          <p:cNvSpPr/>
          <p:nvPr/>
        </p:nvSpPr>
        <p:spPr>
          <a:xfrm rot="2700000">
            <a:off x="387118" y="911786"/>
            <a:ext cx="3126252" cy="3126252"/>
          </a:xfrm>
          <a:custGeom>
            <a:avLst/>
            <a:gdLst>
              <a:gd name="connsiteX0" fmla="*/ 0 w 3126252"/>
              <a:gd name="connsiteY0" fmla="*/ 1869016 h 3126252"/>
              <a:gd name="connsiteX1" fmla="*/ 1869016 w 3126252"/>
              <a:gd name="connsiteY1" fmla="*/ 0 h 3126252"/>
              <a:gd name="connsiteX2" fmla="*/ 2339989 w 3126252"/>
              <a:gd name="connsiteY2" fmla="*/ 470973 h 3126252"/>
              <a:gd name="connsiteX3" fmla="*/ 2656399 w 3126252"/>
              <a:gd name="connsiteY3" fmla="*/ 470973 h 3126252"/>
              <a:gd name="connsiteX4" fmla="*/ 2656399 w 3126252"/>
              <a:gd name="connsiteY4" fmla="*/ 787383 h 3126252"/>
              <a:gd name="connsiteX5" fmla="*/ 3126252 w 3126252"/>
              <a:gd name="connsiteY5" fmla="*/ 1257236 h 3126252"/>
              <a:gd name="connsiteX6" fmla="*/ 1257236 w 3126252"/>
              <a:gd name="connsiteY6" fmla="*/ 3126252 h 31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6252" h="3126252">
                <a:moveTo>
                  <a:pt x="0" y="1869016"/>
                </a:moveTo>
                <a:lnTo>
                  <a:pt x="1869016" y="0"/>
                </a:lnTo>
                <a:lnTo>
                  <a:pt x="2339989" y="470973"/>
                </a:lnTo>
                <a:lnTo>
                  <a:pt x="2656399" y="470973"/>
                </a:lnTo>
                <a:lnTo>
                  <a:pt x="2656399" y="787383"/>
                </a:lnTo>
                <a:lnTo>
                  <a:pt x="3126252" y="1257236"/>
                </a:lnTo>
                <a:lnTo>
                  <a:pt x="1257236" y="3126252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da-DK" sz="1600" noProof="0" dirty="0" err="1"/>
          </a:p>
        </p:txBody>
      </p:sp>
      <p:sp>
        <p:nvSpPr>
          <p:cNvPr id="13" name="Kombinationstegning 12">
            <a:extLst>
              <a:ext uri="{FF2B5EF4-FFF2-40B4-BE49-F238E27FC236}">
                <a16:creationId xmlns:a16="http://schemas.microsoft.com/office/drawing/2014/main" id="{9F29488B-F763-0842-9FB0-FF6106E7C7A4}"/>
              </a:ext>
            </a:extLst>
          </p:cNvPr>
          <p:cNvSpPr/>
          <p:nvPr/>
        </p:nvSpPr>
        <p:spPr>
          <a:xfrm rot="2700000">
            <a:off x="253633" y="3142883"/>
            <a:ext cx="2474060" cy="2474060"/>
          </a:xfrm>
          <a:custGeom>
            <a:avLst/>
            <a:gdLst>
              <a:gd name="connsiteX0" fmla="*/ 0 w 2474060"/>
              <a:gd name="connsiteY0" fmla="*/ 1216824 h 2474060"/>
              <a:gd name="connsiteX1" fmla="*/ 1216824 w 2474060"/>
              <a:gd name="connsiteY1" fmla="*/ 0 h 2474060"/>
              <a:gd name="connsiteX2" fmla="*/ 2474060 w 2474060"/>
              <a:gd name="connsiteY2" fmla="*/ 1257236 h 2474060"/>
              <a:gd name="connsiteX3" fmla="*/ 2019604 w 2474060"/>
              <a:gd name="connsiteY3" fmla="*/ 1711692 h 2474060"/>
              <a:gd name="connsiteX4" fmla="*/ 2028102 w 2474060"/>
              <a:gd name="connsiteY4" fmla="*/ 1711692 h 2474060"/>
              <a:gd name="connsiteX5" fmla="*/ 2028102 w 2474060"/>
              <a:gd name="connsiteY5" fmla="*/ 2028102 h 2474060"/>
              <a:gd name="connsiteX6" fmla="*/ 1711692 w 2474060"/>
              <a:gd name="connsiteY6" fmla="*/ 2028102 h 2474060"/>
              <a:gd name="connsiteX7" fmla="*/ 1711692 w 2474060"/>
              <a:gd name="connsiteY7" fmla="*/ 2019604 h 2474060"/>
              <a:gd name="connsiteX8" fmla="*/ 1257236 w 2474060"/>
              <a:gd name="connsiteY8" fmla="*/ 2474060 h 24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4060" h="2474060">
                <a:moveTo>
                  <a:pt x="0" y="1216824"/>
                </a:moveTo>
                <a:lnTo>
                  <a:pt x="1216824" y="0"/>
                </a:lnTo>
                <a:lnTo>
                  <a:pt x="2474060" y="1257236"/>
                </a:lnTo>
                <a:lnTo>
                  <a:pt x="2019604" y="1711692"/>
                </a:lnTo>
                <a:lnTo>
                  <a:pt x="2028102" y="1711692"/>
                </a:lnTo>
                <a:lnTo>
                  <a:pt x="2028102" y="2028102"/>
                </a:lnTo>
                <a:lnTo>
                  <a:pt x="1711692" y="2028102"/>
                </a:lnTo>
                <a:lnTo>
                  <a:pt x="1711692" y="2019604"/>
                </a:lnTo>
                <a:lnTo>
                  <a:pt x="1257236" y="247406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da-DK" sz="1600" noProof="0" dirty="0" err="1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27A00146-0049-2E47-8561-1F33ECE3CD61}"/>
              </a:ext>
            </a:extLst>
          </p:cNvPr>
          <p:cNvSpPr/>
          <p:nvPr/>
        </p:nvSpPr>
        <p:spPr>
          <a:xfrm rot="2700000">
            <a:off x="2084293" y="3138393"/>
            <a:ext cx="2483041" cy="2483041"/>
          </a:xfrm>
          <a:custGeom>
            <a:avLst/>
            <a:gdLst>
              <a:gd name="connsiteX0" fmla="*/ 0 w 2483041"/>
              <a:gd name="connsiteY0" fmla="*/ 1225805 h 2483041"/>
              <a:gd name="connsiteX1" fmla="*/ 1225805 w 2483041"/>
              <a:gd name="connsiteY1" fmla="*/ 0 h 2483041"/>
              <a:gd name="connsiteX2" fmla="*/ 1696218 w 2483041"/>
              <a:gd name="connsiteY2" fmla="*/ 470413 h 2483041"/>
              <a:gd name="connsiteX3" fmla="*/ 2012628 w 2483041"/>
              <a:gd name="connsiteY3" fmla="*/ 470413 h 2483041"/>
              <a:gd name="connsiteX4" fmla="*/ 2012628 w 2483041"/>
              <a:gd name="connsiteY4" fmla="*/ 786823 h 2483041"/>
              <a:gd name="connsiteX5" fmla="*/ 2483041 w 2483041"/>
              <a:gd name="connsiteY5" fmla="*/ 1257236 h 2483041"/>
              <a:gd name="connsiteX6" fmla="*/ 1257236 w 2483041"/>
              <a:gd name="connsiteY6" fmla="*/ 2483041 h 248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3041" h="2483041">
                <a:moveTo>
                  <a:pt x="0" y="1225805"/>
                </a:moveTo>
                <a:lnTo>
                  <a:pt x="1225805" y="0"/>
                </a:lnTo>
                <a:lnTo>
                  <a:pt x="1696218" y="470413"/>
                </a:lnTo>
                <a:lnTo>
                  <a:pt x="2012628" y="470413"/>
                </a:lnTo>
                <a:lnTo>
                  <a:pt x="2012628" y="786823"/>
                </a:lnTo>
                <a:lnTo>
                  <a:pt x="2483041" y="1257236"/>
                </a:lnTo>
                <a:lnTo>
                  <a:pt x="1257236" y="2483041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da-DK" sz="1600" noProof="0" dirty="0" err="1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3A5238F-C85C-A945-A3F6-EE3FD1E1B1F2}"/>
              </a:ext>
            </a:extLst>
          </p:cNvPr>
          <p:cNvSpPr/>
          <p:nvPr/>
        </p:nvSpPr>
        <p:spPr>
          <a:xfrm rot="2700000">
            <a:off x="8761958" y="3269205"/>
            <a:ext cx="316410" cy="3164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CC9779D-F10D-AB44-8338-4042801047EA}"/>
              </a:ext>
            </a:extLst>
          </p:cNvPr>
          <p:cNvSpPr/>
          <p:nvPr/>
        </p:nvSpPr>
        <p:spPr>
          <a:xfrm>
            <a:off x="8920163" y="1585913"/>
            <a:ext cx="2641600" cy="368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noProof="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7F18F-5653-7544-AAA8-D20F57538259}"/>
              </a:ext>
            </a:extLst>
          </p:cNvPr>
          <p:cNvSpPr txBox="1"/>
          <p:nvPr/>
        </p:nvSpPr>
        <p:spPr>
          <a:xfrm>
            <a:off x="9487444" y="3336973"/>
            <a:ext cx="1738184" cy="1677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buSzPct val="80000"/>
            </a:pPr>
            <a:r>
              <a:rPr lang="da-DK" sz="1200" dirty="0">
                <a:solidFill>
                  <a:schemeClr val="bg1"/>
                </a:solidFill>
              </a:rPr>
              <a:t>How to </a:t>
            </a:r>
            <a:r>
              <a:rPr lang="da-DK" sz="1200" dirty="0" err="1">
                <a:solidFill>
                  <a:schemeClr val="bg1"/>
                </a:solidFill>
              </a:rPr>
              <a:t>merge</a:t>
            </a:r>
            <a:r>
              <a:rPr lang="da-DK" sz="1200" dirty="0">
                <a:solidFill>
                  <a:schemeClr val="bg1"/>
                </a:solidFill>
              </a:rPr>
              <a:t> </a:t>
            </a:r>
            <a:r>
              <a:rPr lang="da-DK" sz="1200" dirty="0" err="1">
                <a:solidFill>
                  <a:schemeClr val="bg1"/>
                </a:solidFill>
              </a:rPr>
              <a:t>shapes</a:t>
            </a:r>
            <a:r>
              <a:rPr lang="da-DK" sz="1200" dirty="0">
                <a:solidFill>
                  <a:schemeClr val="bg1"/>
                </a:solidFill>
              </a:rPr>
              <a:t>:</a:t>
            </a:r>
          </a:p>
          <a:p>
            <a:pPr algn="l">
              <a:spcAft>
                <a:spcPts val="600"/>
              </a:spcAft>
              <a:buSzPct val="80000"/>
            </a:pPr>
            <a:r>
              <a:rPr lang="da-DK" sz="1200" dirty="0">
                <a:solidFill>
                  <a:schemeClr val="bg1"/>
                </a:solidFill>
              </a:rPr>
              <a:t>Select </a:t>
            </a:r>
            <a:r>
              <a:rPr lang="da-DK" sz="1200" dirty="0" err="1">
                <a:solidFill>
                  <a:schemeClr val="bg1"/>
                </a:solidFill>
              </a:rPr>
              <a:t>both</a:t>
            </a:r>
            <a:r>
              <a:rPr lang="da-DK" sz="1200" dirty="0">
                <a:solidFill>
                  <a:schemeClr val="bg1"/>
                </a:solidFill>
              </a:rPr>
              <a:t> </a:t>
            </a:r>
            <a:r>
              <a:rPr lang="da-DK" sz="1200" dirty="0" err="1">
                <a:solidFill>
                  <a:schemeClr val="bg1"/>
                </a:solidFill>
              </a:rPr>
              <a:t>shapes</a:t>
            </a:r>
            <a:endParaRPr lang="da-DK" sz="1200" dirty="0">
              <a:solidFill>
                <a:schemeClr val="bg1"/>
              </a:solidFill>
            </a:endParaRPr>
          </a:p>
          <a:p>
            <a:pPr algn="l">
              <a:spcAft>
                <a:spcPts val="600"/>
              </a:spcAft>
              <a:buSzPct val="80000"/>
            </a:pPr>
            <a:r>
              <a:rPr lang="da-DK" sz="1200" dirty="0">
                <a:solidFill>
                  <a:schemeClr val="bg1"/>
                </a:solidFill>
              </a:rPr>
              <a:t>Go to </a:t>
            </a:r>
            <a:r>
              <a:rPr lang="da-DK" sz="1200" dirty="0" err="1">
                <a:solidFill>
                  <a:schemeClr val="bg1"/>
                </a:solidFill>
              </a:rPr>
              <a:t>Shape</a:t>
            </a:r>
            <a:r>
              <a:rPr lang="da-DK" sz="1200" dirty="0">
                <a:solidFill>
                  <a:schemeClr val="bg1"/>
                </a:solidFill>
              </a:rPr>
              <a:t> Format (top menu)</a:t>
            </a:r>
          </a:p>
          <a:p>
            <a:pPr algn="l">
              <a:spcAft>
                <a:spcPts val="600"/>
              </a:spcAft>
              <a:buSzPct val="80000"/>
            </a:pPr>
            <a:r>
              <a:rPr lang="da-DK" sz="1200" dirty="0">
                <a:solidFill>
                  <a:schemeClr val="bg1"/>
                </a:solidFill>
              </a:rPr>
              <a:t>&gt; </a:t>
            </a:r>
            <a:r>
              <a:rPr lang="da-DK" sz="1200" dirty="0" err="1">
                <a:solidFill>
                  <a:schemeClr val="bg1"/>
                </a:solidFill>
              </a:rPr>
              <a:t>Merge</a:t>
            </a:r>
            <a:r>
              <a:rPr lang="da-DK" sz="1200" dirty="0">
                <a:solidFill>
                  <a:schemeClr val="bg1"/>
                </a:solidFill>
              </a:rPr>
              <a:t> </a:t>
            </a:r>
            <a:r>
              <a:rPr lang="da-DK" sz="1200" dirty="0" err="1">
                <a:solidFill>
                  <a:schemeClr val="bg1"/>
                </a:solidFill>
              </a:rPr>
              <a:t>Shapes</a:t>
            </a:r>
            <a:endParaRPr lang="da-DK" sz="1200" dirty="0">
              <a:solidFill>
                <a:schemeClr val="bg1"/>
              </a:solidFill>
            </a:endParaRPr>
          </a:p>
          <a:p>
            <a:pPr algn="l">
              <a:spcAft>
                <a:spcPts val="600"/>
              </a:spcAft>
              <a:buSzPct val="80000"/>
            </a:pPr>
            <a:r>
              <a:rPr lang="da-DK" sz="1200" dirty="0">
                <a:solidFill>
                  <a:schemeClr val="bg1"/>
                </a:solidFill>
              </a:rPr>
              <a:t>&gt; Union</a:t>
            </a:r>
          </a:p>
          <a:p>
            <a:pPr algn="l">
              <a:spcAft>
                <a:spcPts val="600"/>
              </a:spcAft>
              <a:buSzPct val="80000"/>
            </a:pP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268903-C481-9340-A342-C26AFB2809B9}"/>
              </a:ext>
            </a:extLst>
          </p:cNvPr>
          <p:cNvSpPr txBox="1"/>
          <p:nvPr/>
        </p:nvSpPr>
        <p:spPr>
          <a:xfrm>
            <a:off x="5235575" y="5395913"/>
            <a:ext cx="17381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buSzPct val="80000"/>
            </a:pPr>
            <a:r>
              <a:rPr lang="da-DK" sz="1200" dirty="0" err="1"/>
              <a:t>Stroke</a:t>
            </a:r>
            <a:r>
              <a:rPr lang="da-DK" sz="1200" dirty="0"/>
              <a:t>: 0,5 pt.</a:t>
            </a:r>
            <a:endParaRPr sz="1200" dirty="0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E59E55-4000-4D49-B527-E57390DC7CEE}"/>
              </a:ext>
            </a:extLst>
          </p:cNvPr>
          <p:cNvSpPr txBox="1"/>
          <p:nvPr/>
        </p:nvSpPr>
        <p:spPr>
          <a:xfrm>
            <a:off x="9481266" y="1933600"/>
            <a:ext cx="16467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buSzPct val="80000"/>
            </a:pP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This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pointing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box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consists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of a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square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and a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rectangle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The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shapes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are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not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merged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yet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–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you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can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transform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the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rectangle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and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move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the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square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as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you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like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Then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merge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the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two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a-DK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shapes</a:t>
            </a:r>
            <a:r>
              <a:rPr lang="da-DK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649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A26F3-76E1-50BC-3CAC-D11D258BA5A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46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93748D-D3D6-7A03-686A-91AE5863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CBS templates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B69DB-AB82-9018-2F07-DC705442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20800"/>
            <a:ext cx="5007600" cy="3704640"/>
          </a:xfrm>
        </p:spPr>
        <p:txBody>
          <a:bodyPr/>
          <a:lstStyle/>
          <a:p>
            <a:r>
              <a:rPr lang="en-DK" dirty="0"/>
              <a:t>If you are working on a PC, the CBS templates are already in your start menu – no need to download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87D64-7986-F239-7907-247EC1538D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9005" y="6242284"/>
            <a:ext cx="798513" cy="29880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E41318D5-B012-875C-7174-70A9E53B5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6173" y="665854"/>
            <a:ext cx="4907178" cy="51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A8CF90F-C651-EE5D-7DB7-BC7E25466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7504" y="1552676"/>
            <a:ext cx="4718416" cy="145317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93748D-D3D6-7A03-686A-91AE5863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How to create a new CBS slide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B69DB-AB82-9018-2F07-DC705442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2454876"/>
            <a:ext cx="5376567" cy="2970563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DK" dirty="0"/>
              <a:t>ress the arrow next to “New slide” to choose from 28 different CBS slides</a:t>
            </a:r>
          </a:p>
          <a:p>
            <a:r>
              <a:rPr lang="en-DK" dirty="0"/>
              <a:t>If you press the icon instead, you get the same slide as the one you are currently working on</a:t>
            </a:r>
          </a:p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87D64-7986-F239-7907-247EC1538D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9005" y="6242284"/>
            <a:ext cx="798513" cy="29880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894FFECA-10B6-57C9-776E-8B1CA06069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" t="4695" r="19212"/>
          <a:stretch/>
        </p:blipFill>
        <p:spPr>
          <a:xfrm>
            <a:off x="6854093" y="4571998"/>
            <a:ext cx="4703590" cy="93547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58EB6F-ACC3-A5FA-297A-B6E11CBA623A}"/>
              </a:ext>
            </a:extLst>
          </p:cNvPr>
          <p:cNvCxnSpPr>
            <a:cxnSpLocks/>
          </p:cNvCxnSpPr>
          <p:nvPr/>
        </p:nvCxnSpPr>
        <p:spPr>
          <a:xfrm flipV="1">
            <a:off x="8638527" y="5310108"/>
            <a:ext cx="0" cy="755099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B6EB75-A6B9-4751-77BE-63DB03ABCE2C}"/>
              </a:ext>
            </a:extLst>
          </p:cNvPr>
          <p:cNvSpPr txBox="1"/>
          <p:nvPr/>
        </p:nvSpPr>
        <p:spPr>
          <a:xfrm>
            <a:off x="6853041" y="4153666"/>
            <a:ext cx="21322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buSzPct val="80000"/>
            </a:pPr>
            <a:r>
              <a:rPr lang="en-DK" sz="1600" dirty="0"/>
              <a:t>Mac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2855A5-9AC4-4484-8047-19F25B24D762}"/>
              </a:ext>
            </a:extLst>
          </p:cNvPr>
          <p:cNvCxnSpPr>
            <a:cxnSpLocks/>
          </p:cNvCxnSpPr>
          <p:nvPr/>
        </p:nvCxnSpPr>
        <p:spPr>
          <a:xfrm flipV="1">
            <a:off x="8021903" y="3057775"/>
            <a:ext cx="0" cy="509209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67E4BAA-0C6B-3BFE-52ED-C7429348C885}"/>
              </a:ext>
            </a:extLst>
          </p:cNvPr>
          <p:cNvSpPr txBox="1"/>
          <p:nvPr/>
        </p:nvSpPr>
        <p:spPr>
          <a:xfrm>
            <a:off x="6853041" y="1092044"/>
            <a:ext cx="21322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buSzPct val="80000"/>
            </a:pPr>
            <a:r>
              <a:rPr lang="en-DK" sz="1600" dirty="0"/>
              <a:t>PC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9E7135-6590-3DFA-22D2-1AA9DA25E970}"/>
              </a:ext>
            </a:extLst>
          </p:cNvPr>
          <p:cNvSpPr/>
          <p:nvPr/>
        </p:nvSpPr>
        <p:spPr>
          <a:xfrm>
            <a:off x="8403649" y="4829571"/>
            <a:ext cx="420329" cy="42032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DK" sz="1600" noProof="0" dirty="0" err="1"/>
          </a:p>
        </p:txBody>
      </p:sp>
    </p:spTree>
    <p:extLst>
      <p:ext uri="{BB962C8B-B14F-4D97-AF65-F5344CB8AC3E}">
        <p14:creationId xmlns:p14="http://schemas.microsoft.com/office/powerpoint/2010/main" val="218426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93748D-D3D6-7A03-686A-91AE5863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28 different CBS slides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B69DB-AB82-9018-2F07-DC705442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20800"/>
            <a:ext cx="5007600" cy="3704640"/>
          </a:xfrm>
        </p:spPr>
        <p:txBody>
          <a:bodyPr/>
          <a:lstStyle/>
          <a:p>
            <a:r>
              <a:rPr lang="en-DK" dirty="0"/>
              <a:t>There are slides for titles and agendas, content, content XL and chapter pages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87D64-7986-F239-7907-247EC1538D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9005" y="6242284"/>
            <a:ext cx="798513" cy="29880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5E892B3-DA09-73C4-2996-1652A2E47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9784" y="568798"/>
            <a:ext cx="4522573" cy="304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EFB4BBC-BFEB-DE1A-654C-EE5C0F86B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9784" y="3271835"/>
            <a:ext cx="4522573" cy="31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0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93748D-D3D6-7A03-686A-91AE5863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Content XL: Extra large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B69DB-AB82-9018-2F07-DC705442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These are slides meant for a presentation in an auditorium</a:t>
            </a:r>
          </a:p>
          <a:p>
            <a:r>
              <a:rPr lang="en-DK" dirty="0"/>
              <a:t>All the eight Content XL slide layouts have large text (25 pt)</a:t>
            </a:r>
          </a:p>
          <a:p>
            <a:r>
              <a:rPr lang="en-DK" dirty="0"/>
              <a:t>This slide uses “Text and Picture XL text A”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87D64-7986-F239-7907-247EC1538D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283749B-F1E5-31F6-DE38-0FA2A03DD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499"/>
          <a:stretch/>
        </p:blipFill>
        <p:spPr>
          <a:xfrm>
            <a:off x="6285470" y="2582725"/>
            <a:ext cx="5276293" cy="16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5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creenshot of a color chart&#10;&#10;Description automatically generated">
            <a:extLst>
              <a:ext uri="{FF2B5EF4-FFF2-40B4-BE49-F238E27FC236}">
                <a16:creationId xmlns:a16="http://schemas.microsoft.com/office/drawing/2014/main" id="{0EE7D16E-66D0-A3DE-8C73-68CFFE9052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EF065F-B36A-EA7F-F6FD-1955983F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Colours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76D7-E2C3-C107-6803-C8BF1165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3611"/>
            <a:ext cx="4050927" cy="576000"/>
          </a:xfrm>
        </p:spPr>
        <p:txBody>
          <a:bodyPr/>
          <a:lstStyle/>
          <a:p>
            <a:pPr marL="0" indent="0">
              <a:buNone/>
            </a:pPr>
            <a:r>
              <a:rPr lang="en-DK" dirty="0"/>
              <a:t>These are the CBS colours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A340A-2F7B-7D20-00C2-42374A515C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62DCBA2-4B39-0EE4-0AD9-CBE195D885D5}"/>
              </a:ext>
            </a:extLst>
          </p:cNvPr>
          <p:cNvSpPr txBox="1">
            <a:spLocks/>
          </p:cNvSpPr>
          <p:nvPr/>
        </p:nvSpPr>
        <p:spPr>
          <a:xfrm>
            <a:off x="628650" y="4746389"/>
            <a:ext cx="5007599" cy="11434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2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2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2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7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6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DK" dirty="0"/>
              <a:t>Please do not use these colours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7D61C865-E05B-902C-0E47-CF60D297D1C9}"/>
              </a:ext>
            </a:extLst>
          </p:cNvPr>
          <p:cNvCxnSpPr>
            <a:cxnSpLocks/>
          </p:cNvCxnSpPr>
          <p:nvPr/>
        </p:nvCxnSpPr>
        <p:spPr>
          <a:xfrm flipV="1">
            <a:off x="4836868" y="1629624"/>
            <a:ext cx="1193370" cy="531003"/>
          </a:xfrm>
          <a:prstGeom prst="bentConnector3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44B12B-569C-6710-9B48-17CF7E0D7C8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636249" y="5318101"/>
            <a:ext cx="320798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9558A9E-7343-777A-242E-603F0DBCBAA6}"/>
              </a:ext>
            </a:extLst>
          </p:cNvPr>
          <p:cNvSpPr txBox="1">
            <a:spLocks/>
          </p:cNvSpPr>
          <p:nvPr/>
        </p:nvSpPr>
        <p:spPr>
          <a:xfrm>
            <a:off x="628650" y="2874752"/>
            <a:ext cx="4050927" cy="139649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2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2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2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7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36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DK" dirty="0"/>
              <a:t>(PowerPoint automatically creates tints of the theme colours – only use them if needed)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96A27F-77E4-EDC8-90B6-9E789947DB42}"/>
              </a:ext>
            </a:extLst>
          </p:cNvPr>
          <p:cNvCxnSpPr>
            <a:cxnSpLocks/>
          </p:cNvCxnSpPr>
          <p:nvPr/>
        </p:nvCxnSpPr>
        <p:spPr>
          <a:xfrm>
            <a:off x="4836868" y="3063788"/>
            <a:ext cx="1083965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7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EE7D16E-66D0-A3DE-8C73-68CFFE9052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1763" y="568799"/>
            <a:ext cx="5400000" cy="523510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EF065F-B36A-EA7F-F6FD-1955983F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Photos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A340A-2F7B-7D20-00C2-42374A515C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FCABD1-E2C0-86D3-1E00-5C410049E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121408"/>
            <a:ext cx="5007600" cy="3864672"/>
          </a:xfrm>
        </p:spPr>
        <p:txBody>
          <a:bodyPr/>
          <a:lstStyle/>
          <a:p>
            <a:r>
              <a:rPr lang="en-DK" dirty="0"/>
              <a:t>CBS photo database: </a:t>
            </a:r>
            <a:br>
              <a:rPr lang="en-DK" dirty="0"/>
            </a:br>
            <a:r>
              <a:rPr lang="en-GB">
                <a:hlinkClick r:id="rId3"/>
              </a:rPr>
              <a:t>photo.cbs.dk</a:t>
            </a:r>
            <a:endParaRPr lang="en-DK" dirty="0"/>
          </a:p>
          <a:p>
            <a:r>
              <a:rPr lang="en-DK" dirty="0"/>
              <a:t>The database is for CBS employees only</a:t>
            </a:r>
          </a:p>
          <a:p>
            <a:r>
              <a:rPr lang="en-DK" dirty="0"/>
              <a:t>You have access to the database if you are on campus or VPN</a:t>
            </a:r>
          </a:p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07214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5F7B60C8-8FBB-5DFE-729F-164145B7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Grid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A35A9B04-0F70-B322-37AD-CB7572BE8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1074"/>
            <a:ext cx="4821165" cy="4414754"/>
          </a:xfrm>
        </p:spPr>
        <p:txBody>
          <a:bodyPr/>
          <a:lstStyle/>
          <a:p>
            <a:r>
              <a:rPr lang="en-DK" dirty="0"/>
              <a:t>If you need a background grid to place your elements, go to “View” and select “Guides”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5B8F58-4D4B-90BC-4B83-E28B14FC3638}"/>
              </a:ext>
            </a:extLst>
          </p:cNvPr>
          <p:cNvSpPr/>
          <p:nvPr/>
        </p:nvSpPr>
        <p:spPr>
          <a:xfrm>
            <a:off x="6165411" y="1621536"/>
            <a:ext cx="5373555" cy="414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DK" sz="1600" noProof="0" dirty="0" err="1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8B86291-512A-82DE-A75F-9FC4FC15CE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63"/>
          <a:stretch/>
        </p:blipFill>
        <p:spPr>
          <a:xfrm>
            <a:off x="6364235" y="2532242"/>
            <a:ext cx="5089387" cy="77646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7EFFDB-14F0-B435-C4E5-5F4E62EB10F0}"/>
              </a:ext>
            </a:extLst>
          </p:cNvPr>
          <p:cNvCxnSpPr>
            <a:cxnSpLocks/>
          </p:cNvCxnSpPr>
          <p:nvPr/>
        </p:nvCxnSpPr>
        <p:spPr>
          <a:xfrm flipV="1">
            <a:off x="9204960" y="3429000"/>
            <a:ext cx="0" cy="164592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66BE82-F984-8405-E222-273FD3CE7C1D}"/>
              </a:ext>
            </a:extLst>
          </p:cNvPr>
          <p:cNvCxnSpPr>
            <a:cxnSpLocks/>
          </p:cNvCxnSpPr>
          <p:nvPr/>
        </p:nvCxnSpPr>
        <p:spPr>
          <a:xfrm>
            <a:off x="10814304" y="1389888"/>
            <a:ext cx="0" cy="1048512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6550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agenda">
  <a:themeElements>
    <a:clrScheme name="CBS 2023">
      <a:dk1>
        <a:sysClr val="windowText" lastClr="000000"/>
      </a:dk1>
      <a:lt1>
        <a:sysClr val="window" lastClr="FFFFFF"/>
      </a:lt1>
      <a:dk2>
        <a:srgbClr val="114739"/>
      </a:dk2>
      <a:lt2>
        <a:srgbClr val="6793D6"/>
      </a:lt2>
      <a:accent1>
        <a:srgbClr val="4967AA"/>
      </a:accent1>
      <a:accent2>
        <a:srgbClr val="50A092"/>
      </a:accent2>
      <a:accent3>
        <a:srgbClr val="BBD9F7"/>
      </a:accent3>
      <a:accent4>
        <a:srgbClr val="242E70"/>
      </a:accent4>
      <a:accent5>
        <a:srgbClr val="AA88BA"/>
      </a:accent5>
      <a:accent6>
        <a:srgbClr val="E66A57"/>
      </a:accent6>
      <a:hlink>
        <a:srgbClr val="6793D6"/>
      </a:hlink>
      <a:folHlink>
        <a:srgbClr val="6793D6"/>
      </a:folHlink>
    </a:clrScheme>
    <a:fontScheme name="CBS 2022">
      <a:majorFont>
        <a:latin typeface="CBS NEW"/>
        <a:ea typeface=""/>
        <a:cs typeface=""/>
      </a:majorFont>
      <a:minorFont>
        <a:latin typeface="CB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SzPct val="80000"/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S Template 2023.potx" id="{FF102783-033F-4E19-B25C-BF83663829AE}" vid="{00E61FC6-C2EF-4209-A86F-3AF3BF67A0AA}"/>
    </a:ext>
  </a:extLst>
</a:theme>
</file>

<file path=ppt/theme/theme2.xml><?xml version="1.0" encoding="utf-8"?>
<a:theme xmlns:a="http://schemas.openxmlformats.org/drawingml/2006/main" name="Content">
  <a:themeElements>
    <a:clrScheme name="CBS 2023">
      <a:dk1>
        <a:sysClr val="windowText" lastClr="000000"/>
      </a:dk1>
      <a:lt1>
        <a:sysClr val="window" lastClr="FFFFFF"/>
      </a:lt1>
      <a:dk2>
        <a:srgbClr val="114739"/>
      </a:dk2>
      <a:lt2>
        <a:srgbClr val="6793D6"/>
      </a:lt2>
      <a:accent1>
        <a:srgbClr val="4967AA"/>
      </a:accent1>
      <a:accent2>
        <a:srgbClr val="50A092"/>
      </a:accent2>
      <a:accent3>
        <a:srgbClr val="BBD9F7"/>
      </a:accent3>
      <a:accent4>
        <a:srgbClr val="242E70"/>
      </a:accent4>
      <a:accent5>
        <a:srgbClr val="AA88BA"/>
      </a:accent5>
      <a:accent6>
        <a:srgbClr val="E66A57"/>
      </a:accent6>
      <a:hlink>
        <a:srgbClr val="6793D6"/>
      </a:hlink>
      <a:folHlink>
        <a:srgbClr val="6793D6"/>
      </a:folHlink>
    </a:clrScheme>
    <a:fontScheme name="CBS 2022">
      <a:majorFont>
        <a:latin typeface="CBS NEW"/>
        <a:ea typeface=""/>
        <a:cs typeface=""/>
      </a:majorFont>
      <a:minorFont>
        <a:latin typeface="CB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4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SzPct val="80000"/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S Template 2023.potx" id="{FF102783-033F-4E19-B25C-BF83663829AE}" vid="{A35CCE93-A4F0-4223-8946-1750A9EB59C1}"/>
    </a:ext>
  </a:extLst>
</a:theme>
</file>

<file path=ppt/theme/theme3.xml><?xml version="1.0" encoding="utf-8"?>
<a:theme xmlns:a="http://schemas.openxmlformats.org/drawingml/2006/main" name="Content XL text">
  <a:themeElements>
    <a:clrScheme name="CBS 2023">
      <a:dk1>
        <a:sysClr val="windowText" lastClr="000000"/>
      </a:dk1>
      <a:lt1>
        <a:sysClr val="window" lastClr="FFFFFF"/>
      </a:lt1>
      <a:dk2>
        <a:srgbClr val="114739"/>
      </a:dk2>
      <a:lt2>
        <a:srgbClr val="6793D6"/>
      </a:lt2>
      <a:accent1>
        <a:srgbClr val="4967AA"/>
      </a:accent1>
      <a:accent2>
        <a:srgbClr val="50A092"/>
      </a:accent2>
      <a:accent3>
        <a:srgbClr val="BBD9F7"/>
      </a:accent3>
      <a:accent4>
        <a:srgbClr val="242E70"/>
      </a:accent4>
      <a:accent5>
        <a:srgbClr val="AA88BA"/>
      </a:accent5>
      <a:accent6>
        <a:srgbClr val="E66A57"/>
      </a:accent6>
      <a:hlink>
        <a:srgbClr val="6793D6"/>
      </a:hlink>
      <a:folHlink>
        <a:srgbClr val="6793D6"/>
      </a:folHlink>
    </a:clrScheme>
    <a:fontScheme name="CBS 2022">
      <a:majorFont>
        <a:latin typeface="CBS NEW"/>
        <a:ea typeface=""/>
        <a:cs typeface=""/>
      </a:majorFont>
      <a:minorFont>
        <a:latin typeface="CB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SzPct val="80000"/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S Template 2023.potx" id="{FF102783-033F-4E19-B25C-BF83663829AE}" vid="{B0C54D65-6F22-4EE4-9919-A312038483C9}"/>
    </a:ext>
  </a:extLst>
</a:theme>
</file>

<file path=ppt/theme/theme4.xml><?xml version="1.0" encoding="utf-8"?>
<a:theme xmlns:a="http://schemas.openxmlformats.org/drawingml/2006/main" name="Chapter pages">
  <a:themeElements>
    <a:clrScheme name="CBS 2023">
      <a:dk1>
        <a:sysClr val="windowText" lastClr="000000"/>
      </a:dk1>
      <a:lt1>
        <a:sysClr val="window" lastClr="FFFFFF"/>
      </a:lt1>
      <a:dk2>
        <a:srgbClr val="114739"/>
      </a:dk2>
      <a:lt2>
        <a:srgbClr val="6793D6"/>
      </a:lt2>
      <a:accent1>
        <a:srgbClr val="4967AA"/>
      </a:accent1>
      <a:accent2>
        <a:srgbClr val="50A092"/>
      </a:accent2>
      <a:accent3>
        <a:srgbClr val="BBD9F7"/>
      </a:accent3>
      <a:accent4>
        <a:srgbClr val="242E70"/>
      </a:accent4>
      <a:accent5>
        <a:srgbClr val="AA88BA"/>
      </a:accent5>
      <a:accent6>
        <a:srgbClr val="E66A57"/>
      </a:accent6>
      <a:hlink>
        <a:srgbClr val="6793D6"/>
      </a:hlink>
      <a:folHlink>
        <a:srgbClr val="6793D6"/>
      </a:folHlink>
    </a:clrScheme>
    <a:fontScheme name="CBS 2022">
      <a:majorFont>
        <a:latin typeface="CBS NEW"/>
        <a:ea typeface=""/>
        <a:cs typeface=""/>
      </a:majorFont>
      <a:minorFont>
        <a:latin typeface="CB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SzPct val="80000"/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S Template 2023.potx" id="{FF102783-033F-4E19-B25C-BF83663829AE}" vid="{65CC263A-3747-4CA8-B72C-E019CC0F1A6A}"/>
    </a:ext>
  </a:extLst>
</a:theme>
</file>

<file path=ppt/theme/theme5.xml><?xml version="1.0" encoding="utf-8"?>
<a:theme xmlns:a="http://schemas.openxmlformats.org/drawingml/2006/main" name="User Guide">
  <a:themeElements>
    <a:clrScheme name="CBS 2023">
      <a:dk1>
        <a:sysClr val="windowText" lastClr="000000"/>
      </a:dk1>
      <a:lt1>
        <a:sysClr val="window" lastClr="FFFFFF"/>
      </a:lt1>
      <a:dk2>
        <a:srgbClr val="114739"/>
      </a:dk2>
      <a:lt2>
        <a:srgbClr val="6793D6"/>
      </a:lt2>
      <a:accent1>
        <a:srgbClr val="4967AA"/>
      </a:accent1>
      <a:accent2>
        <a:srgbClr val="50A092"/>
      </a:accent2>
      <a:accent3>
        <a:srgbClr val="BBD9F7"/>
      </a:accent3>
      <a:accent4>
        <a:srgbClr val="242E70"/>
      </a:accent4>
      <a:accent5>
        <a:srgbClr val="AA88BA"/>
      </a:accent5>
      <a:accent6>
        <a:srgbClr val="E66A57"/>
      </a:accent6>
      <a:hlink>
        <a:srgbClr val="6793D6"/>
      </a:hlink>
      <a:folHlink>
        <a:srgbClr val="6793D6"/>
      </a:folHlink>
    </a:clrScheme>
    <a:fontScheme name="CBS 2022">
      <a:majorFont>
        <a:latin typeface="CBS NEW"/>
        <a:ea typeface=""/>
        <a:cs typeface=""/>
      </a:majorFont>
      <a:minorFont>
        <a:latin typeface="CB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SzPct val="80000"/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S Template 2023.potx" id="{FF102783-033F-4E19-B25C-BF83663829AE}" vid="{33BD60D9-08ED-4C21-8416-A65A0FE7322D}"/>
    </a:ext>
  </a:extLst>
</a:theme>
</file>

<file path=ppt/theme/theme6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088CFD92CB84591B0BA653A980A1B" ma:contentTypeVersion="17" ma:contentTypeDescription="Create a new document." ma:contentTypeScope="" ma:versionID="58e49079909b2a729671787200dc1e21">
  <xsd:schema xmlns:xsd="http://www.w3.org/2001/XMLSchema" xmlns:xs="http://www.w3.org/2001/XMLSchema" xmlns:p="http://schemas.microsoft.com/office/2006/metadata/properties" xmlns:ns2="991c1ef5-9d83-4e7d-9ca6-4d3d2cd12d7a" xmlns:ns3="ba2d4ddc-015b-4053-98ea-30d264347ee5" xmlns:ns4="e5b2cd8e-b9b5-43cb-8334-977447341bc5" targetNamespace="http://schemas.microsoft.com/office/2006/metadata/properties" ma:root="true" ma:fieldsID="f2e23b3f4902abc0155d12408408e4fb" ns2:_="" ns3:_="" ns4:_="">
    <xsd:import namespace="991c1ef5-9d83-4e7d-9ca6-4d3d2cd12d7a"/>
    <xsd:import namespace="ba2d4ddc-015b-4053-98ea-30d264347ee5"/>
    <xsd:import namespace="e5b2cd8e-b9b5-43cb-8334-977447341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c1ef5-9d83-4e7d-9ca6-4d3d2cd12d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caacc-edf8-42da-adb8-e01fde2280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ddc-015b-4053-98ea-30d264347e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2cd8e-b9b5-43cb-8334-977447341bc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7268230-0e2d-4e2c-90b4-25c31c99e6d6}" ma:internalName="TaxCatchAll" ma:showField="CatchAllData" ma:web="ba2d4ddc-015b-4053-98ea-30d264347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93EA91-84E2-4C99-BAA1-B16A257DD0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5F2457-74C7-4572-95F1-EF59D8564F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1c1ef5-9d83-4e7d-9ca6-4d3d2cd12d7a"/>
    <ds:schemaRef ds:uri="ba2d4ddc-015b-4053-98ea-30d264347ee5"/>
    <ds:schemaRef ds:uri="e5b2cd8e-b9b5-43cb-8334-977447341b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and agenda</Template>
  <TotalTime>32858</TotalTime>
  <Words>659</Words>
  <Application>Microsoft Macintosh PowerPoint</Application>
  <PresentationFormat>Widescreen</PresentationFormat>
  <Paragraphs>183</Paragraphs>
  <Slides>24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24</vt:i4>
      </vt:variant>
    </vt:vector>
  </HeadingPairs>
  <TitlesOfParts>
    <vt:vector size="35" baseType="lpstr">
      <vt:lpstr>CBS Serif</vt:lpstr>
      <vt:lpstr>Arial</vt:lpstr>
      <vt:lpstr>CBS NEW</vt:lpstr>
      <vt:lpstr>Calibri</vt:lpstr>
      <vt:lpstr>CBS Sans</vt:lpstr>
      <vt:lpstr>Wingdings</vt:lpstr>
      <vt:lpstr>Title and agenda</vt:lpstr>
      <vt:lpstr>Content</vt:lpstr>
      <vt:lpstr>Content XL text</vt:lpstr>
      <vt:lpstr>Chapter pages</vt:lpstr>
      <vt:lpstr>User Guide</vt:lpstr>
      <vt:lpstr>Tips &amp; graphics</vt:lpstr>
      <vt:lpstr>What is this?</vt:lpstr>
      <vt:lpstr>CBS templates</vt:lpstr>
      <vt:lpstr>How to create a new CBS slide</vt:lpstr>
      <vt:lpstr>28 different CBS slides</vt:lpstr>
      <vt:lpstr>Content XL: Extra large text</vt:lpstr>
      <vt:lpstr>Colours</vt:lpstr>
      <vt:lpstr>Photos</vt:lpstr>
      <vt:lpstr>Grid</vt:lpstr>
      <vt:lpstr>Transformation background</vt:lpstr>
      <vt:lpstr>Transformation background</vt:lpstr>
      <vt:lpstr>Transformation background</vt:lpstr>
      <vt:lpstr>Transformation background</vt:lpstr>
      <vt:lpstr>Transformation background</vt:lpstr>
      <vt:lpstr>Transformation background</vt:lpstr>
      <vt:lpstr>Illustrations</vt:lpstr>
      <vt:lpstr>Illustrations</vt:lpstr>
      <vt:lpstr>Årshjul / Annual wheel </vt:lpstr>
      <vt:lpstr>PowerPoint-præsentation</vt:lpstr>
      <vt:lpstr>PowerPoint-præsentation</vt:lpstr>
      <vt:lpstr>World map</vt:lpstr>
      <vt:lpstr>Process</vt:lpstr>
      <vt:lpstr>Pointing boxes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Lene Højland Bergh-Hansen</dc:creator>
  <cp:lastModifiedBy>Søren Huus Rosenquist</cp:lastModifiedBy>
  <cp:revision>2</cp:revision>
  <dcterms:created xsi:type="dcterms:W3CDTF">2023-08-10T09:42:03Z</dcterms:created>
  <dcterms:modified xsi:type="dcterms:W3CDTF">2023-09-05T08:50:28Z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omnidocs.com</vt:lpwstr>
  </property>
</Properties>
</file>